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handoutMasterIdLst>
    <p:handoutMasterId r:id="rId13"/>
  </p:handoutMasterIdLst>
  <p:sldIdLst>
    <p:sldId id="257" r:id="rId5"/>
    <p:sldId id="258" r:id="rId6"/>
    <p:sldId id="260" r:id="rId7"/>
    <p:sldId id="261" r:id="rId8"/>
    <p:sldId id="262"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042B21-2FF6-4681-9AA3-EEFA28CDDD43}" v="24" dt="2021-02-02T19:48:40.705"/>
    <p1510:client id="{BDFDD3DC-7D8E-451F-B84A-0294373F7997}" v="37" dt="2021-03-02T21:51:38.923"/>
    <p1510:client id="{CCBAF28F-68C1-45B8-8B30-686A681D525A}" v="1" dt="2021-02-04T16:23:32.4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Link" userId="S::daniel.link@ssaihq.com::83621134-11e2-49c4-86ef-50ac822ae037" providerId="AD" clId="Web-{BDFDD3DC-7D8E-451F-B84A-0294373F7997}"/>
    <pc:docChg chg="modSld">
      <pc:chgData name="Daniel Link" userId="S::daniel.link@ssaihq.com::83621134-11e2-49c4-86ef-50ac822ae037" providerId="AD" clId="Web-{BDFDD3DC-7D8E-451F-B84A-0294373F7997}" dt="2021-03-02T21:51:38.923" v="30" actId="14100"/>
      <pc:docMkLst>
        <pc:docMk/>
      </pc:docMkLst>
      <pc:sldChg chg="addSp delSp modSp">
        <pc:chgData name="Daniel Link" userId="S::daniel.link@ssaihq.com::83621134-11e2-49c4-86ef-50ac822ae037" providerId="AD" clId="Web-{BDFDD3DC-7D8E-451F-B84A-0294373F7997}" dt="2021-03-02T21:51:38.923" v="30" actId="14100"/>
        <pc:sldMkLst>
          <pc:docMk/>
          <pc:sldMk cId="2774759318" sldId="264"/>
        </pc:sldMkLst>
        <pc:picChg chg="add mod modCrop">
          <ac:chgData name="Daniel Link" userId="S::daniel.link@ssaihq.com::83621134-11e2-49c4-86ef-50ac822ae037" providerId="AD" clId="Web-{BDFDD3DC-7D8E-451F-B84A-0294373F7997}" dt="2021-03-02T21:48:41.486" v="17" actId="14100"/>
          <ac:picMkLst>
            <pc:docMk/>
            <pc:sldMk cId="2774759318" sldId="264"/>
            <ac:picMk id="2" creationId="{8ECF656C-53F9-4954-AA6D-8346CF3C7B98}"/>
          </ac:picMkLst>
        </pc:picChg>
        <pc:picChg chg="add del mod">
          <ac:chgData name="Daniel Link" userId="S::daniel.link@ssaihq.com::83621134-11e2-49c4-86ef-50ac822ae037" providerId="AD" clId="Web-{BDFDD3DC-7D8E-451F-B84A-0294373F7997}" dt="2021-03-02T21:49:13.814" v="19"/>
          <ac:picMkLst>
            <pc:docMk/>
            <pc:sldMk cId="2774759318" sldId="264"/>
            <ac:picMk id="4" creationId="{D23DACD9-248E-4CFB-9B92-E71BE6289A0F}"/>
          </ac:picMkLst>
        </pc:picChg>
        <pc:picChg chg="add del mod">
          <ac:chgData name="Daniel Link" userId="S::daniel.link@ssaihq.com::83621134-11e2-49c4-86ef-50ac822ae037" providerId="AD" clId="Web-{BDFDD3DC-7D8E-451F-B84A-0294373F7997}" dt="2021-03-02T21:46:23.048" v="8"/>
          <ac:picMkLst>
            <pc:docMk/>
            <pc:sldMk cId="2774759318" sldId="264"/>
            <ac:picMk id="6" creationId="{8EA31937-AFA8-4AC0-A57D-AEC48F4D54F1}"/>
          </ac:picMkLst>
        </pc:picChg>
        <pc:picChg chg="add del mod">
          <ac:chgData name="Daniel Link" userId="S::daniel.link@ssaihq.com::83621134-11e2-49c4-86ef-50ac822ae037" providerId="AD" clId="Web-{BDFDD3DC-7D8E-451F-B84A-0294373F7997}" dt="2021-03-02T21:46:22.095" v="7"/>
          <ac:picMkLst>
            <pc:docMk/>
            <pc:sldMk cId="2774759318" sldId="264"/>
            <ac:picMk id="8" creationId="{86FD8281-04DF-4A72-A8F8-28B8962546FB}"/>
          </ac:picMkLst>
        </pc:picChg>
        <pc:picChg chg="add mod modCrop">
          <ac:chgData name="Daniel Link" userId="S::daniel.link@ssaihq.com::83621134-11e2-49c4-86ef-50ac822ae037" providerId="AD" clId="Web-{BDFDD3DC-7D8E-451F-B84A-0294373F7997}" dt="2021-03-02T21:50:06.548" v="24" actId="14100"/>
          <ac:picMkLst>
            <pc:docMk/>
            <pc:sldMk cId="2774759318" sldId="264"/>
            <ac:picMk id="10" creationId="{2C7FCEA1-462E-4DEA-949E-1594C69068B8}"/>
          </ac:picMkLst>
        </pc:picChg>
        <pc:picChg chg="add mod modCrop">
          <ac:chgData name="Daniel Link" userId="S::daniel.link@ssaihq.com::83621134-11e2-49c4-86ef-50ac822ae037" providerId="AD" clId="Web-{BDFDD3DC-7D8E-451F-B84A-0294373F7997}" dt="2021-03-02T21:51:38.923" v="30" actId="14100"/>
          <ac:picMkLst>
            <pc:docMk/>
            <pc:sldMk cId="2774759318" sldId="264"/>
            <ac:picMk id="11" creationId="{0F012DCA-9152-4896-AF58-B446E85E2C6C}"/>
          </ac:picMkLst>
        </pc:picChg>
      </pc:sldChg>
    </pc:docChg>
  </pc:docChgLst>
  <pc:docChgLst>
    <pc:chgData name="Daniel Link" userId="S::daniel.link@ssaihq.com::83621134-11e2-49c4-86ef-50ac822ae037" providerId="AD" clId="Web-{CCBAF28F-68C1-45B8-8B30-686A681D525A}"/>
    <pc:docChg chg="modSld">
      <pc:chgData name="Daniel Link" userId="S::daniel.link@ssaihq.com::83621134-11e2-49c4-86ef-50ac822ae037" providerId="AD" clId="Web-{CCBAF28F-68C1-45B8-8B30-686A681D525A}" dt="2021-02-04T16:23:29.449" v="128"/>
      <pc:docMkLst>
        <pc:docMk/>
      </pc:docMkLst>
      <pc:sldChg chg="modNotes">
        <pc:chgData name="Daniel Link" userId="S::daniel.link@ssaihq.com::83621134-11e2-49c4-86ef-50ac822ae037" providerId="AD" clId="Web-{CCBAF28F-68C1-45B8-8B30-686A681D525A}" dt="2021-02-04T16:23:29.449" v="128"/>
        <pc:sldMkLst>
          <pc:docMk/>
          <pc:sldMk cId="2542596717" sldId="263"/>
        </pc:sldMkLst>
      </pc:sldChg>
      <pc:sldChg chg="modNotes">
        <pc:chgData name="Daniel Link" userId="S::daniel.link@ssaihq.com::83621134-11e2-49c4-86ef-50ac822ae037" providerId="AD" clId="Web-{CCBAF28F-68C1-45B8-8B30-686A681D525A}" dt="2021-02-04T16:23:24.574" v="126"/>
        <pc:sldMkLst>
          <pc:docMk/>
          <pc:sldMk cId="2774759318" sldId="264"/>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dlink\Downloads\NOAA_Solar_Calculations_year.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_102_8BCD0375.xlsx"/></Relationships>
</file>

<file path=ppt/charts/_rels/chart3.xml.rels><?xml version="1.0" encoding="UTF-8" standalone="yes"?>
<Relationships xmlns="http://schemas.openxmlformats.org/package/2006/relationships"><Relationship Id="rId3" Type="http://schemas.openxmlformats.org/officeDocument/2006/relationships/oleObject" Target="file:///C:\Users\dlink\Downloads\NOAA_Solar_Calculations_year.xls"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_102_8BCD03751.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_102_8BCD03752.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_102_8BCD03753.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_102_8BCD03754.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_102_8BCD03755.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_102_8BCD03756.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_102_8BCD03757.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_102_8BCD03758.xlsx"/></Relationships>
</file>

<file path=ppt/charts/_rels/chart12.xml.rels><?xml version="1.0" encoding="UTF-8" standalone="yes"?>
<Relationships xmlns="http://schemas.openxmlformats.org/package/2006/relationships"><Relationship Id="rId1" Type="http://schemas.openxmlformats.org/officeDocument/2006/relationships/oleObject" Target="file:///C:\Users\dlink\Downloads\NOAA_Solar_Calculations_year.xls" TargetMode="Externa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_102_8BCD03759.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_102_8BCD0375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a:t>North Pole Daylight (relative)</a:t>
            </a:r>
          </a:p>
        </c:rich>
      </c:tx>
      <c:layout>
        <c:manualLayout>
          <c:xMode val="edge"/>
          <c:yMode val="edge"/>
          <c:x val="0.23020785219399542"/>
          <c:y val="5.331953703484494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1"/>
          <c:order val="0"/>
          <c:tx>
            <c:strRef>
              <c:f>Sheet1!$C$1</c:f>
              <c:strCache>
                <c:ptCount val="1"/>
                <c:pt idx="0">
                  <c:v>Sunlight%</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Sheet1!$A$2:$A$367</c:f>
              <c:numCache>
                <c:formatCode>General</c:formatCode>
                <c:ptCount val="36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numCache>
            </c:numRef>
          </c:xVal>
          <c:yVal>
            <c:numRef>
              <c:f>Sheet1!$C$2:$C$367</c:f>
              <c:numCache>
                <c:formatCode>General</c:formatCode>
                <c:ptCount val="366"/>
                <c:pt idx="0">
                  <c:v>1.6225355750835169E-2</c:v>
                </c:pt>
                <c:pt idx="1">
                  <c:v>1.935034577437366E-2</c:v>
                </c:pt>
                <c:pt idx="2">
                  <c:v>2.270686078402262E-2</c:v>
                </c:pt>
                <c:pt idx="3">
                  <c:v>2.6282821103429041E-2</c:v>
                </c:pt>
                <c:pt idx="4">
                  <c:v>3.0066136225894546E-2</c:v>
                </c:pt>
                <c:pt idx="5">
                  <c:v>3.4044823605545997E-2</c:v>
                </c:pt>
                <c:pt idx="6">
                  <c:v>3.8207108780782428E-2</c:v>
                </c:pt>
                <c:pt idx="7">
                  <c:v>4.2541507370325228E-2</c:v>
                </c:pt>
                <c:pt idx="8">
                  <c:v>4.7036890068945784E-2</c:v>
                </c:pt>
                <c:pt idx="9">
                  <c:v>5.1682532160051357E-2</c:v>
                </c:pt>
                <c:pt idx="10">
                  <c:v>5.6468149283549242E-2</c:v>
                </c:pt>
                <c:pt idx="11">
                  <c:v>6.1383921281621651E-2</c:v>
                </c:pt>
                <c:pt idx="12">
                  <c:v>6.642050592584757E-2</c:v>
                </c:pt>
                <c:pt idx="13">
                  <c:v>7.1569044235993251E-2</c:v>
                </c:pt>
                <c:pt idx="14">
                  <c:v>7.6821158961019737E-2</c:v>
                </c:pt>
                <c:pt idx="15">
                  <c:v>8.2168947626077279E-2</c:v>
                </c:pt>
                <c:pt idx="16">
                  <c:v>8.7604971372861704E-2</c:v>
                </c:pt>
                <c:pt idx="17">
                  <c:v>9.3122240645223134E-2</c:v>
                </c:pt>
                <c:pt idx="18">
                  <c:v>9.8714198605794362E-2</c:v>
                </c:pt>
                <c:pt idx="19">
                  <c:v>0.10437470301682648</c:v>
                </c:pt>
                <c:pt idx="20">
                  <c:v>0.11009800718294839</c:v>
                </c:pt>
                <c:pt idx="21">
                  <c:v>0.11587874043414512</c:v>
                </c:pt>
                <c:pt idx="22">
                  <c:v>0.12171188852581268</c:v>
                </c:pt>
                <c:pt idx="23">
                  <c:v>0.12759277424648699</c:v>
                </c:pt>
                <c:pt idx="24">
                  <c:v>0.13351703845215021</c:v>
                </c:pt>
                <c:pt idx="25">
                  <c:v>0.13948062168727807</c:v>
                </c:pt>
                <c:pt idx="26">
                  <c:v>0.1454797465048582</c:v>
                </c:pt>
                <c:pt idx="27">
                  <c:v>0.15151090055951244</c:v>
                </c:pt>
                <c:pt idx="28">
                  <c:v>0.15757082051740814</c:v>
                </c:pt>
                <c:pt idx="29">
                  <c:v>0.16365647680334919</c:v>
                </c:pt>
                <c:pt idx="30">
                  <c:v>0.16976505918693149</c:v>
                </c:pt>
                <c:pt idx="31">
                  <c:v>0.17589396319662398</c:v>
                </c:pt>
                <c:pt idx="32">
                  <c:v>0.18204077734017082</c:v>
                </c:pt>
                <c:pt idx="33">
                  <c:v>0.1882032711029038</c:v>
                </c:pt>
                <c:pt idx="34">
                  <c:v>0.19437938369074295</c:v>
                </c:pt>
                <c:pt idx="35">
                  <c:v>0.20056721348166492</c:v>
                </c:pt>
                <c:pt idx="36">
                  <c:v>0.20676500814776444</c:v>
                </c:pt>
                <c:pt idx="37">
                  <c:v>0.2129711554096253</c:v>
                </c:pt>
                <c:pt idx="38">
                  <c:v>0.21918417438479587</c:v>
                </c:pt>
                <c:pt idx="39">
                  <c:v>0.22540270749324079</c:v>
                </c:pt>
                <c:pt idx="40">
                  <c:v>0.2316255128834655</c:v>
                </c:pt>
                <c:pt idx="41">
                  <c:v>0.23785145734511112</c:v>
                </c:pt>
                <c:pt idx="42">
                  <c:v>0.24407950967492717</c:v>
                </c:pt>
                <c:pt idx="43">
                  <c:v>0.25030873446525875</c:v>
                </c:pt>
                <c:pt idx="44">
                  <c:v>0.25653828628574893</c:v>
                </c:pt>
                <c:pt idx="45">
                  <c:v>0.26276740423098199</c:v>
                </c:pt>
                <c:pt idx="46">
                  <c:v>0.26899540680841311</c:v>
                </c:pt>
                <c:pt idx="47">
                  <c:v>0.27522168714286338</c:v>
                </c:pt>
                <c:pt idx="48">
                  <c:v>0.28144570847525513</c:v>
                </c:pt>
                <c:pt idx="49">
                  <c:v>0.28766699993514666</c:v>
                </c:pt>
                <c:pt idx="50">
                  <c:v>0.29388515256779385</c:v>
                </c:pt>
                <c:pt idx="51">
                  <c:v>0.30009981559815713</c:v>
                </c:pt>
                <c:pt idx="52">
                  <c:v>0.30631069291526813</c:v>
                </c:pt>
                <c:pt idx="53">
                  <c:v>0.31251753976183799</c:v>
                </c:pt>
                <c:pt idx="54">
                  <c:v>0.3187201596149159</c:v>
                </c:pt>
                <c:pt idx="55">
                  <c:v>0.32491840124447541</c:v>
                </c:pt>
                <c:pt idx="56">
                  <c:v>0.33111215593793181</c:v>
                </c:pt>
                <c:pt idx="57">
                  <c:v>0.33730135487907148</c:v>
                </c:pt>
                <c:pt idx="58">
                  <c:v>0.34348596667119952</c:v>
                </c:pt>
                <c:pt idx="59">
                  <c:v>0.34966599499450951</c:v>
                </c:pt>
                <c:pt idx="60">
                  <c:v>0.35584147638881369</c:v>
                </c:pt>
                <c:pt idx="61">
                  <c:v>0.36201247815305526</c:v>
                </c:pt>
                <c:pt idx="62">
                  <c:v>0.36817909635385554</c:v>
                </c:pt>
                <c:pt idx="63">
                  <c:v>0.37434145393554402</c:v>
                </c:pt>
                <c:pt idx="64">
                  <c:v>0.38049969892506674</c:v>
                </c:pt>
                <c:pt idx="65">
                  <c:v>0.38665400272505546</c:v>
                </c:pt>
                <c:pt idx="66">
                  <c:v>0.39280455848917101</c:v>
                </c:pt>
                <c:pt idx="67">
                  <c:v>0.39895157957401661</c:v>
                </c:pt>
                <c:pt idx="68">
                  <c:v>0.40509529806219868</c:v>
                </c:pt>
                <c:pt idx="69">
                  <c:v>0.41123596335158075</c:v>
                </c:pt>
                <c:pt idx="70">
                  <c:v>0.41737384080593221</c:v>
                </c:pt>
                <c:pt idx="71">
                  <c:v>0.42350921046237922</c:v>
                </c:pt>
                <c:pt idx="72">
                  <c:v>0.42964236579152337</c:v>
                </c:pt>
                <c:pt idx="73">
                  <c:v>0.43577361250606617</c:v>
                </c:pt>
                <c:pt idx="74">
                  <c:v>0.44190326741406288</c:v>
                </c:pt>
                <c:pt idx="75">
                  <c:v>0.44803165731317113</c:v>
                </c:pt>
                <c:pt idx="76">
                  <c:v>0.45415911792226965</c:v>
                </c:pt>
                <c:pt idx="77">
                  <c:v>0.46028599284717897</c:v>
                </c:pt>
                <c:pt idx="78">
                  <c:v>0.46641263257705051</c:v>
                </c:pt>
                <c:pt idx="79">
                  <c:v>0.47253939350846569</c:v>
                </c:pt>
                <c:pt idx="80">
                  <c:v>0.47866663699411316</c:v>
                </c:pt>
                <c:pt idx="81">
                  <c:v>0.48479472841304611</c:v>
                </c:pt>
                <c:pt idx="82">
                  <c:v>0.4909240362597907</c:v>
                </c:pt>
                <c:pt idx="83">
                  <c:v>0.4970549312494405</c:v>
                </c:pt>
                <c:pt idx="84">
                  <c:v>0.50318778543597842</c:v>
                </c:pt>
                <c:pt idx="85">
                  <c:v>0.50932297134122739</c:v>
                </c:pt>
                <c:pt idx="86">
                  <c:v>0.51546086109169886</c:v>
                </c:pt>
                <c:pt idx="87">
                  <c:v>0.5216018255608087</c:v>
                </c:pt>
                <c:pt idx="88">
                  <c:v>0.52774623351381411</c:v>
                </c:pt>
                <c:pt idx="89">
                  <c:v>0.53389445075284891</c:v>
                </c:pt>
                <c:pt idx="90">
                  <c:v>0.54004683925959018</c:v>
                </c:pt>
                <c:pt idx="91">
                  <c:v>0.54620375633281748</c:v>
                </c:pt>
                <c:pt idx="92">
                  <c:v>0.55236555371822882</c:v>
                </c:pt>
                <c:pt idx="93">
                  <c:v>0.55853257672789991</c:v>
                </c:pt>
                <c:pt idx="94">
                  <c:v>0.56470516334665277</c:v>
                </c:pt>
                <c:pt idx="95">
                  <c:v>0.57088364332235086</c:v>
                </c:pt>
                <c:pt idx="96">
                  <c:v>0.5770683372374521</c:v>
                </c:pt>
                <c:pt idx="97">
                  <c:v>0.58325955555856757</c:v>
                </c:pt>
                <c:pt idx="98">
                  <c:v>0.58945759766101691</c:v>
                </c:pt>
                <c:pt idx="99">
                  <c:v>0.59566275082503328</c:v>
                </c:pt>
                <c:pt idx="100">
                  <c:v>0.60187528920006739</c:v>
                </c:pt>
                <c:pt idx="101">
                  <c:v>0.60809547273359799</c:v>
                </c:pt>
                <c:pt idx="102">
                  <c:v>0.61432354606035033</c:v>
                </c:pt>
                <c:pt idx="103">
                  <c:v>0.62055973734781533</c:v>
                </c:pt>
                <c:pt idx="104">
                  <c:v>0.62680425709343823</c:v>
                </c:pt>
                <c:pt idx="105">
                  <c:v>0.63305729686858825</c:v>
                </c:pt>
                <c:pt idx="106">
                  <c:v>0.63931902800391249</c:v>
                </c:pt>
                <c:pt idx="107">
                  <c:v>0.64558960021023837</c:v>
                </c:pt>
                <c:pt idx="108">
                  <c:v>0.65186914012863351</c:v>
                </c:pt>
                <c:pt idx="109">
                  <c:v>0.65815774980259212</c:v>
                </c:pt>
                <c:pt idx="110">
                  <c:v>0.66445550506450834</c:v>
                </c:pt>
                <c:pt idx="111">
                  <c:v>0.67076245382798427</c:v>
                </c:pt>
                <c:pt idx="112">
                  <c:v>0.67707861427615634</c:v>
                </c:pt>
                <c:pt idx="113">
                  <c:v>0.68340397293571853</c:v>
                </c:pt>
                <c:pt idx="114">
                  <c:v>0.68973848262448734</c:v>
                </c:pt>
                <c:pt idx="115">
                  <c:v>0.69608206025936381</c:v>
                </c:pt>
                <c:pt idx="116">
                  <c:v>0.70243458450963914</c:v>
                </c:pt>
                <c:pt idx="117">
                  <c:v>0.708795893278931</c:v>
                </c:pt>
                <c:pt idx="118">
                  <c:v>0.71516578099674066</c:v>
                </c:pt>
                <c:pt idx="119">
                  <c:v>0.72154399569819483</c:v>
                </c:pt>
                <c:pt idx="120">
                  <c:v>0.72793023586788386</c:v>
                </c:pt>
                <c:pt idx="121">
                  <c:v>0.73432414702015869</c:v>
                </c:pt>
                <c:pt idx="122">
                  <c:v>0.74072531798482788</c:v>
                </c:pt>
                <c:pt idx="123">
                  <c:v>0.74713327686264319</c:v>
                </c:pt>
                <c:pt idx="124">
                  <c:v>0.75354748661037563</c:v>
                </c:pt>
                <c:pt idx="125">
                  <c:v>0.75996734020911749</c:v>
                </c:pt>
                <c:pt idx="126">
                  <c:v>0.76639215536331529</c:v>
                </c:pt>
                <c:pt idx="127">
                  <c:v>0.77282116867024964</c:v>
                </c:pt>
                <c:pt idx="128">
                  <c:v>0.7792535291909074</c:v>
                </c:pt>
                <c:pt idx="129">
                  <c:v>0.78568829134323714</c:v>
                </c:pt>
                <c:pt idx="130">
                  <c:v>0.79212440702689435</c:v>
                </c:pt>
                <c:pt idx="131">
                  <c:v>0.79856071687527608</c:v>
                </c:pt>
                <c:pt idx="132">
                  <c:v>0.80499594051488932</c:v>
                </c:pt>
                <c:pt idx="133">
                  <c:v>0.81142866569403027</c:v>
                </c:pt>
                <c:pt idx="134">
                  <c:v>0.81785733612210321</c:v>
                </c:pt>
                <c:pt idx="135">
                  <c:v>0.82428023783670112</c:v>
                </c:pt>
                <c:pt idx="136">
                  <c:v>0.83069548388781522</c:v>
                </c:pt>
                <c:pt idx="137">
                  <c:v>0.83710099709704855</c:v>
                </c:pt>
                <c:pt idx="138">
                  <c:v>0.84349449061291093</c:v>
                </c:pt>
                <c:pt idx="139">
                  <c:v>0.84987344594206116</c:v>
                </c:pt>
                <c:pt idx="140">
                  <c:v>0.85623508808913817</c:v>
                </c:pt>
                <c:pt idx="141">
                  <c:v>0.86257635738500205</c:v>
                </c:pt>
                <c:pt idx="142">
                  <c:v>0.86889387752468061</c:v>
                </c:pt>
                <c:pt idx="143">
                  <c:v>0.87518391927159345</c:v>
                </c:pt>
                <c:pt idx="144">
                  <c:v>0.88144235921647651</c:v>
                </c:pt>
                <c:pt idx="145">
                  <c:v>0.88766463290761011</c:v>
                </c:pt>
                <c:pt idx="146">
                  <c:v>0.89384568159937339</c:v>
                </c:pt>
                <c:pt idx="147">
                  <c:v>0.89997989180266313</c:v>
                </c:pt>
                <c:pt idx="148">
                  <c:v>0.9060610267744813</c:v>
                </c:pt>
                <c:pt idx="149">
                  <c:v>0.9120821490677341</c:v>
                </c:pt>
                <c:pt idx="150">
                  <c:v>0.91803553329793686</c:v>
                </c:pt>
                <c:pt idx="151">
                  <c:v>0.92391256840125835</c:v>
                </c:pt>
                <c:pt idx="152">
                  <c:v>0.92970364890147983</c:v>
                </c:pt>
                <c:pt idx="153">
                  <c:v>0.93539805513192542</c:v>
                </c:pt>
                <c:pt idx="154">
                  <c:v>0.94098382305245121</c:v>
                </c:pt>
                <c:pt idx="155">
                  <c:v>0.9464476053672487</c:v>
                </c:pt>
                <c:pt idx="156">
                  <c:v>0.95177452721481803</c:v>
                </c:pt>
                <c:pt idx="157">
                  <c:v>0.95694804191979965</c:v>
                </c:pt>
                <c:pt idx="158">
                  <c:v>0.96194979532112856</c:v>
                </c:pt>
                <c:pt idx="159">
                  <c:v>0.96675951114751701</c:v>
                </c:pt>
                <c:pt idx="160">
                  <c:v>0.97135491482612013</c:v>
                </c:pt>
                <c:pt idx="161">
                  <c:v>0.97571171880662877</c:v>
                </c:pt>
                <c:pt idx="162">
                  <c:v>0.97980369842411907</c:v>
                </c:pt>
                <c:pt idx="163">
                  <c:v>0.98360289242810217</c:v>
                </c:pt>
                <c:pt idx="164">
                  <c:v>0.987079964778518</c:v>
                </c:pt>
                <c:pt idx="165">
                  <c:v>0.99020476162133286</c:v>
                </c:pt>
                <c:pt idx="166">
                  <c:v>0.99294708653740482</c:v>
                </c:pt>
                <c:pt idx="167">
                  <c:v>0.99527769563687318</c:v>
                </c:pt>
                <c:pt idx="168">
                  <c:v>0.99716948112117343</c:v>
                </c:pt>
                <c:pt idx="169">
                  <c:v>0.99859877046004963</c:v>
                </c:pt>
                <c:pt idx="170">
                  <c:v>0.99954662612397149</c:v>
                </c:pt>
                <c:pt idx="171">
                  <c:v>1</c:v>
                </c:pt>
                <c:pt idx="172">
                  <c:v>0.99995259031911099</c:v>
                </c:pt>
                <c:pt idx="173">
                  <c:v>0.99940527559164349</c:v>
                </c:pt>
                <c:pt idx="174">
                  <c:v>0.99836605809012924</c:v>
                </c:pt>
                <c:pt idx="175">
                  <c:v>0.99684952563354823</c:v>
                </c:pt>
                <c:pt idx="176">
                  <c:v>0.99487591425599231</c:v>
                </c:pt>
                <c:pt idx="177">
                  <c:v>0.99246990621171094</c:v>
                </c:pt>
                <c:pt idx="178">
                  <c:v>0.98965931686825637</c:v>
                </c:pt>
                <c:pt idx="179">
                  <c:v>0.98647381130820377</c:v>
                </c:pt>
                <c:pt idx="180">
                  <c:v>0.9829437569152798</c:v>
                </c:pt>
                <c:pt idx="181">
                  <c:v>0.9790992752032921</c:v>
                </c:pt>
                <c:pt idx="182">
                  <c:v>0.97496951602119863</c:v>
                </c:pt>
                <c:pt idx="183">
                  <c:v>0.9705821467194079</c:v>
                </c:pt>
                <c:pt idx="184">
                  <c:v>0.96596302984899318</c:v>
                </c:pt>
                <c:pt idx="185">
                  <c:v>0.96113605420100034</c:v>
                </c:pt>
                <c:pt idx="186">
                  <c:v>0.95612308270710322</c:v>
                </c:pt>
                <c:pt idx="187">
                  <c:v>0.95094398398889923</c:v>
                </c:pt>
                <c:pt idx="188">
                  <c:v>0.94561671977718864</c:v>
                </c:pt>
                <c:pt idx="189">
                  <c:v>0.94015746639671116</c:v>
                </c:pt>
                <c:pt idx="190">
                  <c:v>0.93458075407846952</c:v>
                </c:pt>
                <c:pt idx="191">
                  <c:v>0.92889961258036613</c:v>
                </c:pt>
                <c:pt idx="192">
                  <c:v>0.92312571534668608</c:v>
                </c:pt>
                <c:pt idx="193">
                  <c:v>0.91726951727496608</c:v>
                </c:pt>
                <c:pt idx="194">
                  <c:v>0.91134038322137256</c:v>
                </c:pt>
                <c:pt idx="195">
                  <c:v>0.90534670581995147</c:v>
                </c:pt>
                <c:pt idx="196">
                  <c:v>0.89929601216376776</c:v>
                </c:pt>
                <c:pt idx="197">
                  <c:v>0.89319505952352085</c:v>
                </c:pt>
                <c:pt idx="198">
                  <c:v>0.8870499206597845</c:v>
                </c:pt>
                <c:pt idx="199">
                  <c:v>0.88086605949522634</c:v>
                </c:pt>
                <c:pt idx="200">
                  <c:v>0.87464839800890182</c:v>
                </c:pt>
                <c:pt idx="201">
                  <c:v>0.86840137523595051</c:v>
                </c:pt>
                <c:pt idx="202">
                  <c:v>0.8621289992308846</c:v>
                </c:pt>
                <c:pt idx="203">
                  <c:v>0.85583489280114811</c:v>
                </c:pt>
                <c:pt idx="204">
                  <c:v>0.84952233375147268</c:v>
                </c:pt>
                <c:pt idx="205">
                  <c:v>0.84319429030882476</c:v>
                </c:pt>
                <c:pt idx="206">
                  <c:v>0.83685345232589992</c:v>
                </c:pt>
                <c:pt idx="207">
                  <c:v>0.83050225879350614</c:v>
                </c:pt>
                <c:pt idx="208">
                  <c:v>0.82414292212836637</c:v>
                </c:pt>
                <c:pt idx="209">
                  <c:v>0.8177774496453929</c:v>
                </c:pt>
                <c:pt idx="210">
                  <c:v>0.81140766257189534</c:v>
                </c:pt>
                <c:pt idx="211">
                  <c:v>0.80503521291490976</c:v>
                </c:pt>
                <c:pt idx="212">
                  <c:v>0.79866159845275497</c:v>
                </c:pt>
                <c:pt idx="213">
                  <c:v>0.79228817608616964</c:v>
                </c:pt>
                <c:pt idx="214">
                  <c:v>0.78591617375363954</c:v>
                </c:pt>
                <c:pt idx="215">
                  <c:v>0.77954670108851953</c:v>
                </c:pt>
                <c:pt idx="216">
                  <c:v>0.77318075897230587</c:v>
                </c:pt>
                <c:pt idx="217">
                  <c:v>0.7668192481180055</c:v>
                </c:pt>
                <c:pt idx="218">
                  <c:v>0.7604629768002632</c:v>
                </c:pt>
                <c:pt idx="219">
                  <c:v>0.75411266783364805</c:v>
                </c:pt>
                <c:pt idx="220">
                  <c:v>0.74776896488725442</c:v>
                </c:pt>
                <c:pt idx="221">
                  <c:v>0.74143243821277727</c:v>
                </c:pt>
                <c:pt idx="222">
                  <c:v>0.73510358985306923</c:v>
                </c:pt>
                <c:pt idx="223">
                  <c:v>0.72878285838987455</c:v>
                </c:pt>
                <c:pt idx="224">
                  <c:v>0.72247062328209111</c:v>
                </c:pt>
                <c:pt idx="225">
                  <c:v>0.71616720883942619</c:v>
                </c:pt>
                <c:pt idx="226">
                  <c:v>0.7098728878710171</c:v>
                </c:pt>
                <c:pt idx="227">
                  <c:v>0.70358788504339964</c:v>
                </c:pt>
                <c:pt idx="228">
                  <c:v>0.6973123799785198</c:v>
                </c:pt>
                <c:pt idx="229">
                  <c:v>0.69104651011846674</c:v>
                </c:pt>
                <c:pt idx="230">
                  <c:v>0.68479037338073157</c:v>
                </c:pt>
                <c:pt idx="231">
                  <c:v>0.6785440306248447</c:v>
                </c:pt>
                <c:pt idx="232">
                  <c:v>0.67230750794900862</c:v>
                </c:pt>
                <c:pt idx="233">
                  <c:v>0.66608079883323934</c:v>
                </c:pt>
                <c:pt idx="234">
                  <c:v>0.6598638661435251</c:v>
                </c:pt>
                <c:pt idx="235">
                  <c:v>0.65365664401024581</c:v>
                </c:pt>
                <c:pt idx="236">
                  <c:v>0.64745903959242967</c:v>
                </c:pt>
                <c:pt idx="237">
                  <c:v>0.64127093473835639</c:v>
                </c:pt>
                <c:pt idx="238">
                  <c:v>0.63509218755178054</c:v>
                </c:pt>
                <c:pt idx="239">
                  <c:v>0.6289226338724937</c:v>
                </c:pt>
                <c:pt idx="240">
                  <c:v>0.6227620886786126</c:v>
                </c:pt>
                <c:pt idx="241">
                  <c:v>0.61661034741766452</c:v>
                </c:pt>
                <c:pt idx="242">
                  <c:v>0.61046718727278582</c:v>
                </c:pt>
                <c:pt idx="243">
                  <c:v>0.60433236836970927</c:v>
                </c:pt>
                <c:pt idx="244">
                  <c:v>0.59820563492991641</c:v>
                </c:pt>
                <c:pt idx="245">
                  <c:v>0.59208671637472166</c:v>
                </c:pt>
                <c:pt idx="246">
                  <c:v>0.58597532838479893</c:v>
                </c:pt>
                <c:pt idx="247">
                  <c:v>0.57987117391939103</c:v>
                </c:pt>
                <c:pt idx="248">
                  <c:v>0.5737739441989459</c:v>
                </c:pt>
                <c:pt idx="249">
                  <c:v>0.56768331965489305</c:v>
                </c:pt>
                <c:pt idx="250">
                  <c:v>0.56159897084997001</c:v>
                </c:pt>
                <c:pt idx="251">
                  <c:v>0.55552055937237277</c:v>
                </c:pt>
                <c:pt idx="252">
                  <c:v>0.54944773870667085</c:v>
                </c:pt>
                <c:pt idx="253">
                  <c:v>0.54338015508458637</c:v>
                </c:pt>
                <c:pt idx="254">
                  <c:v>0.53731744831840111</c:v>
                </c:pt>
                <c:pt idx="255">
                  <c:v>0.53125925261964779</c:v>
                </c:pt>
                <c:pt idx="256">
                  <c:v>0.52520519740580873</c:v>
                </c:pt>
                <c:pt idx="257">
                  <c:v>0.51915490809764131</c:v>
                </c:pt>
                <c:pt idx="258">
                  <c:v>0.51310800690954361</c:v>
                </c:pt>
                <c:pt idx="259">
                  <c:v>0.50706411363552772</c:v>
                </c:pt>
                <c:pt idx="260">
                  <c:v>0.50102284643329775</c:v>
                </c:pt>
                <c:pt idx="261">
                  <c:v>0.49498382260880597</c:v>
                </c:pt>
                <c:pt idx="262">
                  <c:v>0.48894665940384296</c:v>
                </c:pt>
                <c:pt idx="263">
                  <c:v>0.48291097478903278</c:v>
                </c:pt>
                <c:pt idx="264">
                  <c:v>0.47687638826478368</c:v>
                </c:pt>
                <c:pt idx="265">
                  <c:v>0.47084252167270485</c:v>
                </c:pt>
                <c:pt idx="266">
                  <c:v>0.46480900001995995</c:v>
                </c:pt>
                <c:pt idx="267">
                  <c:v>0.45877545231935873</c:v>
                </c:pt>
                <c:pt idx="268">
                  <c:v>0.4527415124475373</c:v>
                </c:pt>
                <c:pt idx="269">
                  <c:v>0.44670682002432205</c:v>
                </c:pt>
                <c:pt idx="270">
                  <c:v>0.44067102131581004</c:v>
                </c:pt>
                <c:pt idx="271">
                  <c:v>0.43463377016419158</c:v>
                </c:pt>
                <c:pt idx="272">
                  <c:v>0.42859472894734713</c:v>
                </c:pt>
                <c:pt idx="273">
                  <c:v>0.42255356957125645</c:v>
                </c:pt>
                <c:pt idx="274">
                  <c:v>0.4165099744985753</c:v>
                </c:pt>
                <c:pt idx="275">
                  <c:v>0.41046363781667788</c:v>
                </c:pt>
                <c:pt idx="276">
                  <c:v>0.40441426634878519</c:v>
                </c:pt>
                <c:pt idx="277">
                  <c:v>0.39836158081185935</c:v>
                </c:pt>
                <c:pt idx="278">
                  <c:v>0.39230531702523769</c:v>
                </c:pt>
                <c:pt idx="279">
                  <c:v>0.38624522717400689</c:v>
                </c:pt>
                <c:pt idx="280">
                  <c:v>0.38018108113157156</c:v>
                </c:pt>
                <c:pt idx="281">
                  <c:v>0.37411266784596608</c:v>
                </c:pt>
                <c:pt idx="282">
                  <c:v>0.36803979679476329</c:v>
                </c:pt>
                <c:pt idx="283">
                  <c:v>0.3619622995136893</c:v>
                </c:pt>
                <c:pt idx="284">
                  <c:v>0.35588003120455974</c:v>
                </c:pt>
                <c:pt idx="285">
                  <c:v>0.34979287242817297</c:v>
                </c:pt>
                <c:pt idx="286">
                  <c:v>0.34370073088854597</c:v>
                </c:pt>
                <c:pt idx="287">
                  <c:v>0.33760354331494502</c:v>
                </c:pt>
                <c:pt idx="288">
                  <c:v>0.33150127744904462</c:v>
                </c:pt>
                <c:pt idx="289">
                  <c:v>0.32539393414450557</c:v>
                </c:pt>
                <c:pt idx="290">
                  <c:v>0.31928154958734523</c:v>
                </c:pt>
                <c:pt idx="291">
                  <c:v>0.31316419764568532</c:v>
                </c:pt>
                <c:pt idx="292">
                  <c:v>0.30704199235831325</c:v>
                </c:pt>
                <c:pt idx="293">
                  <c:v>0.30091509057213656</c:v>
                </c:pt>
                <c:pt idx="294">
                  <c:v>0.29478369473935451</c:v>
                </c:pt>
                <c:pt idx="295">
                  <c:v>0.28864805588603432</c:v>
                </c:pt>
                <c:pt idx="296">
                  <c:v>0.28250847676476198</c:v>
                </c:pt>
                <c:pt idx="297">
                  <c:v>0.27636531520476931</c:v>
                </c:pt>
                <c:pt idx="298">
                  <c:v>0.27021898767454172</c:v>
                </c:pt>
                <c:pt idx="299">
                  <c:v>0.26406997307228902</c:v>
                </c:pt>
                <c:pt idx="300">
                  <c:v>0.25791881676168882</c:v>
                </c:pt>
                <c:pt idx="301">
                  <c:v>0.25176613487111743</c:v>
                </c:pt>
                <c:pt idx="302">
                  <c:v>0.24561261887631114</c:v>
                </c:pt>
                <c:pt idx="303">
                  <c:v>0.23945904048774591</c:v>
                </c:pt>
                <c:pt idx="304">
                  <c:v>0.23330625686577816</c:v>
                </c:pt>
                <c:pt idx="305">
                  <c:v>0.22715521618824086</c:v>
                </c:pt>
                <c:pt idx="306">
                  <c:v>0.22100696359694083</c:v>
                </c:pt>
                <c:pt idx="307">
                  <c:v>0.21486264755136111</c:v>
                </c:pt>
                <c:pt idx="308">
                  <c:v>0.20872352661972982</c:v>
                </c:pt>
                <c:pt idx="309">
                  <c:v>0.20259097673954515</c:v>
                </c:pt>
                <c:pt idx="310">
                  <c:v>0.19646649898124244</c:v>
                </c:pt>
                <c:pt idx="311">
                  <c:v>0.1903517278505775</c:v>
                </c:pt>
                <c:pt idx="312">
                  <c:v>0.18424844016667757</c:v>
                </c:pt>
                <c:pt idx="313">
                  <c:v>0.17815856455388759</c:v>
                </c:pt>
                <c:pt idx="314">
                  <c:v>0.17208419158616803</c:v>
                </c:pt>
                <c:pt idx="315">
                  <c:v>0.16602758462302847</c:v>
                </c:pt>
                <c:pt idx="316">
                  <c:v>0.1599911913748869</c:v>
                </c:pt>
                <c:pt idx="317">
                  <c:v>0.15397765623416268</c:v>
                </c:pt>
                <c:pt idx="318">
                  <c:v>0.14798983340451374</c:v>
                </c:pt>
                <c:pt idx="319">
                  <c:v>0.14203080085569167</c:v>
                </c:pt>
                <c:pt idx="320">
                  <c:v>0.13610387512305408</c:v>
                </c:pt>
                <c:pt idx="321">
                  <c:v>0.13021262696037086</c:v>
                </c:pt>
                <c:pt idx="322">
                  <c:v>0.12436089783920579</c:v>
                </c:pt>
                <c:pt idx="323">
                  <c:v>0.11855281726870338</c:v>
                </c:pt>
                <c:pt idx="324">
                  <c:v>0.11279282088405573</c:v>
                </c:pt>
                <c:pt idx="325">
                  <c:v>0.10708566921916009</c:v>
                </c:pt>
                <c:pt idx="326">
                  <c:v>0.10143646703794877</c:v>
                </c:pt>
                <c:pt idx="327">
                  <c:v>9.5850683047653096E-2</c:v>
                </c:pt>
                <c:pt idx="328">
                  <c:v>9.033416975431309E-2</c:v>
                </c:pt>
                <c:pt idx="329">
                  <c:v>8.4893183144863507E-2</c:v>
                </c:pt>
                <c:pt idx="330">
                  <c:v>7.9534401788598774E-2</c:v>
                </c:pt>
                <c:pt idx="331">
                  <c:v>7.4264944843669314E-2</c:v>
                </c:pt>
                <c:pt idx="332">
                  <c:v>6.9092388329334356E-2</c:v>
                </c:pt>
                <c:pt idx="333">
                  <c:v>6.402477888292106E-2</c:v>
                </c:pt>
                <c:pt idx="334">
                  <c:v>5.9070644062685022E-2</c:v>
                </c:pt>
                <c:pt idx="335">
                  <c:v>5.4238998087024093E-2</c:v>
                </c:pt>
                <c:pt idx="336">
                  <c:v>4.9539341722840864E-2</c:v>
                </c:pt>
                <c:pt idx="337">
                  <c:v>4.4981654859613932E-2</c:v>
                </c:pt>
                <c:pt idx="338">
                  <c:v>4.0576380144387518E-2</c:v>
                </c:pt>
                <c:pt idx="339">
                  <c:v>3.6334395923636457E-2</c:v>
                </c:pt>
                <c:pt idx="340">
                  <c:v>3.2266976663765073E-2</c:v>
                </c:pt>
                <c:pt idx="341">
                  <c:v>2.8385739030354747E-2</c:v>
                </c:pt>
                <c:pt idx="342">
                  <c:v>2.4702571928852966E-2</c:v>
                </c:pt>
                <c:pt idx="343">
                  <c:v>2.1229549079555272E-2</c:v>
                </c:pt>
                <c:pt idx="344">
                  <c:v>1.7978823148840778E-2</c:v>
                </c:pt>
                <c:pt idx="345">
                  <c:v>1.4962501111304146E-2</c:v>
                </c:pt>
                <c:pt idx="346">
                  <c:v>1.2192501384061253E-2</c:v>
                </c:pt>
                <c:pt idx="347">
                  <c:v>9.6803943441506821E-3</c:v>
                </c:pt>
                <c:pt idx="348">
                  <c:v>7.4372290732186907E-3</c:v>
                </c:pt>
                <c:pt idx="349">
                  <c:v>5.4733504968981841E-3</c:v>
                </c:pt>
                <c:pt idx="350">
                  <c:v>3.7982123916643113E-3</c:v>
                </c:pt>
                <c:pt idx="351">
                  <c:v>2.4201928822021705E-3</c:v>
                </c:pt>
                <c:pt idx="352">
                  <c:v>1.3464198948175035E-3</c:v>
                </c:pt>
                <c:pt idx="353">
                  <c:v>5.826144189211254E-4</c:v>
                </c:pt>
                <c:pt idx="354">
                  <c:v>1.3295924175626969E-4</c:v>
                </c:pt>
                <c:pt idx="355">
                  <c:v>0</c:v>
                </c:pt>
                <c:pt idx="356">
                  <c:v>1.8458395057623553E-4</c:v>
                </c:pt>
                <c:pt idx="357">
                  <c:v>6.8583990123935326E-4</c:v>
                </c:pt>
                <c:pt idx="358">
                  <c:v>1.5012004352065772E-3</c:v>
                </c:pt>
                <c:pt idx="359">
                  <c:v>2.6264651425479319E-3</c:v>
                </c:pt>
                <c:pt idx="360">
                  <c:v>4.0559012815794626E-3</c:v>
                </c:pt>
                <c:pt idx="361">
                  <c:v>5.7823763627552699E-3</c:v>
                </c:pt>
                <c:pt idx="362">
                  <c:v>7.7975157463688622E-3</c:v>
                </c:pt>
                <c:pt idx="363">
                  <c:v>1.0091877567270447E-2</c:v>
                </c:pt>
                <c:pt idx="364">
                  <c:v>1.2655137153864984E-2</c:v>
                </c:pt>
                <c:pt idx="365">
                  <c:v>1.5476273528775524E-2</c:v>
                </c:pt>
              </c:numCache>
            </c:numRef>
          </c:yVal>
          <c:smooth val="0"/>
          <c:extLst>
            <c:ext xmlns:c16="http://schemas.microsoft.com/office/drawing/2014/chart" uri="{C3380CC4-5D6E-409C-BE32-E72D297353CC}">
              <c16:uniqueId val="{00000000-823A-4A84-9A06-B700E649CDF6}"/>
            </c:ext>
          </c:extLst>
        </c:ser>
        <c:dLbls>
          <c:showLegendKey val="0"/>
          <c:showVal val="0"/>
          <c:showCatName val="0"/>
          <c:showSerName val="0"/>
          <c:showPercent val="0"/>
          <c:showBubbleSize val="0"/>
        </c:dLbls>
        <c:axId val="1979566960"/>
        <c:axId val="1731490832"/>
      </c:scatterChart>
      <c:valAx>
        <c:axId val="1979566960"/>
        <c:scaling>
          <c:orientation val="minMax"/>
          <c:max val="365"/>
          <c:min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a:t>Day of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1490832"/>
        <c:crosses val="autoZero"/>
        <c:crossBetween val="midCat"/>
      </c:valAx>
      <c:valAx>
        <c:axId val="1731490832"/>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Norm. %</a:t>
                </a:r>
                <a:r>
                  <a:rPr lang="en-US" baseline="0"/>
                  <a:t> (/100) </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7956696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Column1</c:v>
                </c:pt>
              </c:strCache>
            </c:strRef>
          </c:tx>
          <c:spPr>
            <a:ln w="6350">
              <a:solidFill>
                <a:schemeClr val="tx1">
                  <a:lumMod val="95000"/>
                  <a:lumOff val="5000"/>
                  <a:alpha val="94000"/>
                </a:schemeClr>
              </a:solidFill>
            </a:ln>
          </c:spPr>
          <c:dPt>
            <c:idx val="0"/>
            <c:bubble3D val="0"/>
            <c:spPr>
              <a:solidFill>
                <a:schemeClr val="dk1">
                  <a:tint val="88500"/>
                </a:schemeClr>
              </a:solidFill>
              <a:ln w="6350">
                <a:solidFill>
                  <a:schemeClr val="tx1">
                    <a:lumMod val="95000"/>
                    <a:lumOff val="5000"/>
                    <a:alpha val="94000"/>
                  </a:schemeClr>
                </a:solidFill>
              </a:ln>
              <a:effectLst/>
            </c:spPr>
            <c:extLst>
              <c:ext xmlns:c16="http://schemas.microsoft.com/office/drawing/2014/chart" uri="{C3380CC4-5D6E-409C-BE32-E72D297353CC}">
                <c16:uniqueId val="{00000001-0EE0-4B00-80AC-624B208E1584}"/>
              </c:ext>
            </c:extLst>
          </c:dPt>
          <c:dPt>
            <c:idx val="1"/>
            <c:bubble3D val="0"/>
            <c:spPr>
              <a:solidFill>
                <a:schemeClr val="dk1">
                  <a:tint val="55000"/>
                </a:schemeClr>
              </a:solidFill>
              <a:ln w="6350">
                <a:solidFill>
                  <a:schemeClr val="tx1">
                    <a:lumMod val="95000"/>
                    <a:lumOff val="5000"/>
                    <a:alpha val="94000"/>
                  </a:schemeClr>
                </a:solidFill>
              </a:ln>
              <a:effectLst/>
            </c:spPr>
            <c:extLst>
              <c:ext xmlns:c16="http://schemas.microsoft.com/office/drawing/2014/chart" uri="{C3380CC4-5D6E-409C-BE32-E72D297353CC}">
                <c16:uniqueId val="{00000003-0EE0-4B00-80AC-624B208E1584}"/>
              </c:ext>
            </c:extLst>
          </c:dPt>
          <c:cat>
            <c:strRef>
              <c:f>Sheet1!$A$2:$A$3</c:f>
              <c:strCache>
                <c:ptCount val="2"/>
                <c:pt idx="0">
                  <c:v>Night</c:v>
                </c:pt>
                <c:pt idx="1">
                  <c:v>Day</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0EE0-4B00-80AC-624B208E1584}"/>
            </c:ext>
          </c:extLst>
        </c:ser>
        <c:dLbls>
          <c:showLegendKey val="0"/>
          <c:showVal val="0"/>
          <c:showCatName val="0"/>
          <c:showSerName val="0"/>
          <c:showPercent val="0"/>
          <c:showBubbleSize val="0"/>
          <c:showLeaderLines val="1"/>
        </c:dLbls>
        <c:firstSliceAng val="348"/>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Orbit 4</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490661381209116"/>
          <c:y val="0.17058273551860745"/>
          <c:w val="0.80559336251158453"/>
          <c:h val="0.57153987640913473"/>
        </c:manualLayout>
      </c:layout>
      <c:scatterChart>
        <c:scatterStyle val="lineMarker"/>
        <c:varyColors val="0"/>
        <c:ser>
          <c:idx val="3"/>
          <c:order val="0"/>
          <c:tx>
            <c:strRef>
              <c:f>Sheet1!$E$1</c:f>
              <c:strCache>
                <c:ptCount val="1"/>
                <c:pt idx="0">
                  <c:v>Orbit 4</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Sheet1!$A$2:$A$367</c:f>
              <c:numCache>
                <c:formatCode>General</c:formatCode>
                <c:ptCount val="36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numCache>
            </c:numRef>
          </c:xVal>
          <c:yVal>
            <c:numRef>
              <c:f>Sheet1!$E$2:$E$367</c:f>
              <c:numCache>
                <c:formatCode>General</c:formatCode>
                <c:ptCount val="366"/>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0.49681221456402158</c:v>
                </c:pt>
                <c:pt idx="85">
                  <c:v>0.49067702865877261</c:v>
                </c:pt>
                <c:pt idx="86">
                  <c:v>0.48453913890830114</c:v>
                </c:pt>
                <c:pt idx="87">
                  <c:v>0.4783981744391913</c:v>
                </c:pt>
                <c:pt idx="88">
                  <c:v>0.47225376648618589</c:v>
                </c:pt>
                <c:pt idx="89">
                  <c:v>0.46610554924715109</c:v>
                </c:pt>
                <c:pt idx="90">
                  <c:v>0.45995316074040982</c:v>
                </c:pt>
                <c:pt idx="91">
                  <c:v>0.45379624366718252</c:v>
                </c:pt>
                <c:pt idx="92">
                  <c:v>0.44763444628177118</c:v>
                </c:pt>
                <c:pt idx="93">
                  <c:v>0.44146742327210009</c:v>
                </c:pt>
                <c:pt idx="94">
                  <c:v>0.43529483665334723</c:v>
                </c:pt>
                <c:pt idx="95">
                  <c:v>0.42911635667764914</c:v>
                </c:pt>
                <c:pt idx="96">
                  <c:v>0.4229316627625479</c:v>
                </c:pt>
                <c:pt idx="97">
                  <c:v>0.41674044444143243</c:v>
                </c:pt>
                <c:pt idx="98">
                  <c:v>0.41054240233898309</c:v>
                </c:pt>
                <c:pt idx="99">
                  <c:v>0.40433724917496672</c:v>
                </c:pt>
                <c:pt idx="100">
                  <c:v>0.39812471079993261</c:v>
                </c:pt>
                <c:pt idx="101">
                  <c:v>0.39190452726640201</c:v>
                </c:pt>
                <c:pt idx="102">
                  <c:v>0.38567645393964967</c:v>
                </c:pt>
                <c:pt idx="103">
                  <c:v>0.37944026265218467</c:v>
                </c:pt>
                <c:pt idx="104">
                  <c:v>0.37319574290656177</c:v>
                </c:pt>
                <c:pt idx="105">
                  <c:v>0.36694270313141175</c:v>
                </c:pt>
                <c:pt idx="106">
                  <c:v>0.36068097199608751</c:v>
                </c:pt>
                <c:pt idx="107">
                  <c:v>0.35441039978976163</c:v>
                </c:pt>
                <c:pt idx="108">
                  <c:v>0.34813085987136649</c:v>
                </c:pt>
                <c:pt idx="109">
                  <c:v>0.34184225019740788</c:v>
                </c:pt>
                <c:pt idx="110">
                  <c:v>0.33554449493549166</c:v>
                </c:pt>
                <c:pt idx="111">
                  <c:v>0.32923754617201573</c:v>
                </c:pt>
                <c:pt idx="112">
                  <c:v>0.32292138572384366</c:v>
                </c:pt>
                <c:pt idx="113">
                  <c:v>0.31659602706428147</c:v>
                </c:pt>
                <c:pt idx="114">
                  <c:v>0.31026151737551266</c:v>
                </c:pt>
                <c:pt idx="115">
                  <c:v>0.30391793974063619</c:v>
                </c:pt>
                <c:pt idx="116">
                  <c:v>0.29756541549036086</c:v>
                </c:pt>
                <c:pt idx="117">
                  <c:v>0.291204106721069</c:v>
                </c:pt>
                <c:pt idx="118">
                  <c:v>0.28483421900325934</c:v>
                </c:pt>
                <c:pt idx="119">
                  <c:v>0.27845600430180517</c:v>
                </c:pt>
                <c:pt idx="120">
                  <c:v>0.27206976413211614</c:v>
                </c:pt>
                <c:pt idx="121">
                  <c:v>0.26567585297984131</c:v>
                </c:pt>
                <c:pt idx="122">
                  <c:v>0.25927468201517212</c:v>
                </c:pt>
                <c:pt idx="123">
                  <c:v>0.25286672313735681</c:v>
                </c:pt>
                <c:pt idx="124">
                  <c:v>0.24645251338962437</c:v>
                </c:pt>
                <c:pt idx="125">
                  <c:v>0.24003265979088251</c:v>
                </c:pt>
                <c:pt idx="126">
                  <c:v>0.23360784463668471</c:v>
                </c:pt>
                <c:pt idx="127">
                  <c:v>0.22717883132975036</c:v>
                </c:pt>
                <c:pt idx="128">
                  <c:v>0.2207464708090926</c:v>
                </c:pt>
                <c:pt idx="129">
                  <c:v>0.21431170865676286</c:v>
                </c:pt>
                <c:pt idx="130">
                  <c:v>0.20787559297310565</c:v>
                </c:pt>
                <c:pt idx="131">
                  <c:v>0.20143928312472392</c:v>
                </c:pt>
                <c:pt idx="132">
                  <c:v>0.19500405948511068</c:v>
                </c:pt>
                <c:pt idx="133">
                  <c:v>0.18857133430596973</c:v>
                </c:pt>
                <c:pt idx="134">
                  <c:v>0.18214266387789679</c:v>
                </c:pt>
                <c:pt idx="135">
                  <c:v>0.17571976216329888</c:v>
                </c:pt>
                <c:pt idx="136">
                  <c:v>0.16930451611218478</c:v>
                </c:pt>
                <c:pt idx="137">
                  <c:v>0.16289900290295145</c:v>
                </c:pt>
                <c:pt idx="138">
                  <c:v>0.15650550938708907</c:v>
                </c:pt>
                <c:pt idx="139">
                  <c:v>0.15012655405793884</c:v>
                </c:pt>
                <c:pt idx="140">
                  <c:v>0.14376491191086183</c:v>
                </c:pt>
                <c:pt idx="141">
                  <c:v>0.13742364261499795</c:v>
                </c:pt>
                <c:pt idx="142">
                  <c:v>0.13110612247531939</c:v>
                </c:pt>
                <c:pt idx="143">
                  <c:v>0.12481608072840655</c:v>
                </c:pt>
                <c:pt idx="144">
                  <c:v>0.11855764078352349</c:v>
                </c:pt>
                <c:pt idx="145">
                  <c:v>0.11233536709238989</c:v>
                </c:pt>
                <c:pt idx="146">
                  <c:v>0.10615431840062661</c:v>
                </c:pt>
                <c:pt idx="147">
                  <c:v>0.10002010819733687</c:v>
                </c:pt>
                <c:pt idx="148">
                  <c:v>9.3938973225518696E-2</c:v>
                </c:pt>
                <c:pt idx="149">
                  <c:v>8.7917850932265895E-2</c:v>
                </c:pt>
                <c:pt idx="150">
                  <c:v>8.1964466702063143E-2</c:v>
                </c:pt>
                <c:pt idx="151">
                  <c:v>7.6087431598741651E-2</c:v>
                </c:pt>
                <c:pt idx="152">
                  <c:v>7.0296351098520171E-2</c:v>
                </c:pt>
                <c:pt idx="153">
                  <c:v>6.4601944868074579E-2</c:v>
                </c:pt>
                <c:pt idx="154">
                  <c:v>5.9016176947548793E-2</c:v>
                </c:pt>
                <c:pt idx="155">
                  <c:v>5.3552394632751299E-2</c:v>
                </c:pt>
                <c:pt idx="156">
                  <c:v>4.8225472785181966E-2</c:v>
                </c:pt>
                <c:pt idx="157">
                  <c:v>4.3051958080200348E-2</c:v>
                </c:pt>
                <c:pt idx="158">
                  <c:v>3.8050204678871435E-2</c:v>
                </c:pt>
                <c:pt idx="159">
                  <c:v>3.3240488852482986E-2</c:v>
                </c:pt>
                <c:pt idx="160">
                  <c:v>2.864508517387987E-2</c:v>
                </c:pt>
                <c:pt idx="161">
                  <c:v>2.4288281193371231E-2</c:v>
                </c:pt>
                <c:pt idx="162">
                  <c:v>2.0196301575880926E-2</c:v>
                </c:pt>
                <c:pt idx="163">
                  <c:v>1.6397107571897829E-2</c:v>
                </c:pt>
                <c:pt idx="164">
                  <c:v>1.2920035221481996E-2</c:v>
                </c:pt>
                <c:pt idx="165">
                  <c:v>9.7952383786671371E-3</c:v>
                </c:pt>
                <c:pt idx="166">
                  <c:v>7.0529134625951784E-3</c:v>
                </c:pt>
                <c:pt idx="167">
                  <c:v>4.7223043631268169E-3</c:v>
                </c:pt>
                <c:pt idx="168">
                  <c:v>2.8305188788265712E-3</c:v>
                </c:pt>
                <c:pt idx="169">
                  <c:v>1.401229539950366E-3</c:v>
                </c:pt>
                <c:pt idx="170">
                  <c:v>4.5337387602850665E-4</c:v>
                </c:pt>
                <c:pt idx="171">
                  <c:v>0</c:v>
                </c:pt>
                <c:pt idx="172">
                  <c:v>4.7409680889010097E-5</c:v>
                </c:pt>
                <c:pt idx="173">
                  <c:v>5.947244083565062E-4</c:v>
                </c:pt>
                <c:pt idx="174">
                  <c:v>1.6339419098707619E-3</c:v>
                </c:pt>
                <c:pt idx="175">
                  <c:v>3.150474366451772E-3</c:v>
                </c:pt>
                <c:pt idx="176">
                  <c:v>5.1240857440076892E-3</c:v>
                </c:pt>
                <c:pt idx="177">
                  <c:v>7.5300937882890606E-3</c:v>
                </c:pt>
                <c:pt idx="178">
                  <c:v>1.0340683131743633E-2</c:v>
                </c:pt>
                <c:pt idx="179">
                  <c:v>1.3526188691796226E-2</c:v>
                </c:pt>
                <c:pt idx="180">
                  <c:v>1.7056243084720202E-2</c:v>
                </c:pt>
                <c:pt idx="181">
                  <c:v>2.0900724796707904E-2</c:v>
                </c:pt>
                <c:pt idx="182">
                  <c:v>2.5030483978801366E-2</c:v>
                </c:pt>
                <c:pt idx="183">
                  <c:v>2.9417853280592099E-2</c:v>
                </c:pt>
                <c:pt idx="184">
                  <c:v>3.4036970151006818E-2</c:v>
                </c:pt>
                <c:pt idx="185">
                  <c:v>3.8863945798999655E-2</c:v>
                </c:pt>
                <c:pt idx="186">
                  <c:v>4.3876917292896778E-2</c:v>
                </c:pt>
                <c:pt idx="187">
                  <c:v>4.9056016011100767E-2</c:v>
                </c:pt>
                <c:pt idx="188">
                  <c:v>5.4383280222811359E-2</c:v>
                </c:pt>
                <c:pt idx="189">
                  <c:v>5.9842533603288839E-2</c:v>
                </c:pt>
                <c:pt idx="190">
                  <c:v>6.5419245921530478E-2</c:v>
                </c:pt>
                <c:pt idx="191">
                  <c:v>7.110038741963387E-2</c:v>
                </c:pt>
                <c:pt idx="192">
                  <c:v>7.6874284653313918E-2</c:v>
                </c:pt>
                <c:pt idx="193">
                  <c:v>8.2730482725033916E-2</c:v>
                </c:pt>
                <c:pt idx="194">
                  <c:v>8.8659616778627437E-2</c:v>
                </c:pt>
                <c:pt idx="195">
                  <c:v>9.4653294180048531E-2</c:v>
                </c:pt>
                <c:pt idx="196">
                  <c:v>0.10070398783623224</c:v>
                </c:pt>
                <c:pt idx="197">
                  <c:v>0.10680494047647915</c:v>
                </c:pt>
                <c:pt idx="198">
                  <c:v>0.1129500793402155</c:v>
                </c:pt>
                <c:pt idx="199">
                  <c:v>0.11913394050477366</c:v>
                </c:pt>
                <c:pt idx="200">
                  <c:v>0.12535160199109818</c:v>
                </c:pt>
                <c:pt idx="201">
                  <c:v>0.13159862476404949</c:v>
                </c:pt>
                <c:pt idx="202">
                  <c:v>0.1378710007691154</c:v>
                </c:pt>
                <c:pt idx="203">
                  <c:v>0.14416510719885189</c:v>
                </c:pt>
                <c:pt idx="204">
                  <c:v>0.15047766624852732</c:v>
                </c:pt>
                <c:pt idx="205">
                  <c:v>0.15680570969117524</c:v>
                </c:pt>
                <c:pt idx="206">
                  <c:v>0.16314654767410008</c:v>
                </c:pt>
                <c:pt idx="207">
                  <c:v>0.16949774120649386</c:v>
                </c:pt>
                <c:pt idx="208">
                  <c:v>0.17585707787163363</c:v>
                </c:pt>
                <c:pt idx="209">
                  <c:v>0.1822225503546071</c:v>
                </c:pt>
                <c:pt idx="210">
                  <c:v>0.18859233742810466</c:v>
                </c:pt>
                <c:pt idx="211">
                  <c:v>0.19496478708509024</c:v>
                </c:pt>
                <c:pt idx="212">
                  <c:v>0.20133840154724503</c:v>
                </c:pt>
                <c:pt idx="213">
                  <c:v>0.20771182391383036</c:v>
                </c:pt>
                <c:pt idx="214">
                  <c:v>0.21408382624636046</c:v>
                </c:pt>
                <c:pt idx="215">
                  <c:v>0.22045329891148047</c:v>
                </c:pt>
                <c:pt idx="216">
                  <c:v>0.22681924102769413</c:v>
                </c:pt>
                <c:pt idx="217">
                  <c:v>0.2331807518819945</c:v>
                </c:pt>
                <c:pt idx="218">
                  <c:v>0.2395370231997368</c:v>
                </c:pt>
                <c:pt idx="219">
                  <c:v>0.24588733216635195</c:v>
                </c:pt>
                <c:pt idx="220">
                  <c:v>0.25223103511274558</c:v>
                </c:pt>
                <c:pt idx="221">
                  <c:v>0.25856756178722273</c:v>
                </c:pt>
                <c:pt idx="222">
                  <c:v>0.26489641014693077</c:v>
                </c:pt>
                <c:pt idx="223">
                  <c:v>0.27121714161012545</c:v>
                </c:pt>
                <c:pt idx="224">
                  <c:v>0.27752937671790889</c:v>
                </c:pt>
                <c:pt idx="225">
                  <c:v>0.28383279116057381</c:v>
                </c:pt>
                <c:pt idx="226">
                  <c:v>0.2901271121289829</c:v>
                </c:pt>
                <c:pt idx="227">
                  <c:v>0.29641211495660036</c:v>
                </c:pt>
                <c:pt idx="228">
                  <c:v>0.3026876200214802</c:v>
                </c:pt>
                <c:pt idx="229">
                  <c:v>0.30895348988153326</c:v>
                </c:pt>
                <c:pt idx="230">
                  <c:v>0.31520962661926843</c:v>
                </c:pt>
                <c:pt idx="231">
                  <c:v>0.3214559693751553</c:v>
                </c:pt>
                <c:pt idx="232">
                  <c:v>0.32769249205099138</c:v>
                </c:pt>
                <c:pt idx="233">
                  <c:v>0.33391920116676066</c:v>
                </c:pt>
                <c:pt idx="234">
                  <c:v>0.3401361338564749</c:v>
                </c:pt>
                <c:pt idx="235">
                  <c:v>0.34634335598975419</c:v>
                </c:pt>
                <c:pt idx="236">
                  <c:v>0.35254096040757033</c:v>
                </c:pt>
                <c:pt idx="237">
                  <c:v>0.35872906526164361</c:v>
                </c:pt>
                <c:pt idx="238">
                  <c:v>0.36490781244821946</c:v>
                </c:pt>
                <c:pt idx="239">
                  <c:v>0.3710773661275063</c:v>
                </c:pt>
                <c:pt idx="240">
                  <c:v>0.3772379113213874</c:v>
                </c:pt>
                <c:pt idx="241">
                  <c:v>0.38338965258233548</c:v>
                </c:pt>
                <c:pt idx="242">
                  <c:v>0.38953281272721418</c:v>
                </c:pt>
                <c:pt idx="243">
                  <c:v>0.39566763163029073</c:v>
                </c:pt>
                <c:pt idx="244">
                  <c:v>0.40179436507008359</c:v>
                </c:pt>
                <c:pt idx="245">
                  <c:v>0.40791328362527834</c:v>
                </c:pt>
                <c:pt idx="246">
                  <c:v>0.41402467161520107</c:v>
                </c:pt>
                <c:pt idx="247">
                  <c:v>0.42012882608060897</c:v>
                </c:pt>
                <c:pt idx="248">
                  <c:v>0.4262260558010541</c:v>
                </c:pt>
                <c:pt idx="249">
                  <c:v>0.43231668034510695</c:v>
                </c:pt>
                <c:pt idx="250">
                  <c:v>0.43840102915002999</c:v>
                </c:pt>
                <c:pt idx="251">
                  <c:v>0.44447944062762723</c:v>
                </c:pt>
                <c:pt idx="252">
                  <c:v>0.45055226129332915</c:v>
                </c:pt>
                <c:pt idx="253">
                  <c:v>0.45661984491541363</c:v>
                </c:pt>
                <c:pt idx="254">
                  <c:v>0.46268255168159889</c:v>
                </c:pt>
                <c:pt idx="255">
                  <c:v>0.46874074738035221</c:v>
                </c:pt>
                <c:pt idx="256">
                  <c:v>0.47479480259419127</c:v>
                </c:pt>
                <c:pt idx="257">
                  <c:v>0.48084509190235869</c:v>
                </c:pt>
                <c:pt idx="258">
                  <c:v>0.48689199309045639</c:v>
                </c:pt>
                <c:pt idx="259">
                  <c:v>0.49293588636447228</c:v>
                </c:pt>
                <c:pt idx="260">
                  <c:v>0.49897715356670225</c:v>
                </c:pt>
                <c:pt idx="261">
                  <c:v>1</c:v>
                </c:pt>
                <c:pt idx="262">
                  <c:v>1</c:v>
                </c:pt>
                <c:pt idx="263">
                  <c:v>1</c:v>
                </c:pt>
                <c:pt idx="264">
                  <c:v>1</c:v>
                </c:pt>
                <c:pt idx="265">
                  <c:v>1</c:v>
                </c:pt>
                <c:pt idx="266">
                  <c:v>1</c:v>
                </c:pt>
                <c:pt idx="267">
                  <c:v>1</c:v>
                </c:pt>
                <c:pt idx="268">
                  <c:v>1</c:v>
                </c:pt>
                <c:pt idx="269">
                  <c:v>1</c:v>
                </c:pt>
                <c:pt idx="270">
                  <c:v>1</c:v>
                </c:pt>
                <c:pt idx="271">
                  <c:v>1</c:v>
                </c:pt>
                <c:pt idx="272">
                  <c:v>1</c:v>
                </c:pt>
                <c:pt idx="273">
                  <c:v>1</c:v>
                </c:pt>
                <c:pt idx="274">
                  <c:v>1</c:v>
                </c:pt>
                <c:pt idx="275">
                  <c:v>1</c:v>
                </c:pt>
                <c:pt idx="276">
                  <c:v>1</c:v>
                </c:pt>
                <c:pt idx="277">
                  <c:v>1</c:v>
                </c:pt>
                <c:pt idx="278">
                  <c:v>1</c:v>
                </c:pt>
                <c:pt idx="279">
                  <c:v>1</c:v>
                </c:pt>
                <c:pt idx="280">
                  <c:v>1</c:v>
                </c:pt>
                <c:pt idx="281">
                  <c:v>1</c:v>
                </c:pt>
                <c:pt idx="282">
                  <c:v>1</c:v>
                </c:pt>
                <c:pt idx="283">
                  <c:v>1</c:v>
                </c:pt>
                <c:pt idx="284">
                  <c:v>1</c:v>
                </c:pt>
                <c:pt idx="285">
                  <c:v>1</c:v>
                </c:pt>
                <c:pt idx="286">
                  <c:v>1</c:v>
                </c:pt>
                <c:pt idx="287">
                  <c:v>1</c:v>
                </c:pt>
                <c:pt idx="288">
                  <c:v>1</c:v>
                </c:pt>
                <c:pt idx="289">
                  <c:v>1</c:v>
                </c:pt>
                <c:pt idx="290">
                  <c:v>1</c:v>
                </c:pt>
                <c:pt idx="291">
                  <c:v>1</c:v>
                </c:pt>
                <c:pt idx="292">
                  <c:v>1</c:v>
                </c:pt>
                <c:pt idx="293">
                  <c:v>1</c:v>
                </c:pt>
                <c:pt idx="294">
                  <c:v>1</c:v>
                </c:pt>
                <c:pt idx="295">
                  <c:v>1</c:v>
                </c:pt>
                <c:pt idx="296">
                  <c:v>1</c:v>
                </c:pt>
                <c:pt idx="297">
                  <c:v>1</c:v>
                </c:pt>
                <c:pt idx="298">
                  <c:v>1</c:v>
                </c:pt>
                <c:pt idx="299">
                  <c:v>1</c:v>
                </c:pt>
                <c:pt idx="300">
                  <c:v>1</c:v>
                </c:pt>
                <c:pt idx="301">
                  <c:v>1</c:v>
                </c:pt>
                <c:pt idx="302">
                  <c:v>1</c:v>
                </c:pt>
                <c:pt idx="303">
                  <c:v>1</c:v>
                </c:pt>
                <c:pt idx="304">
                  <c:v>1</c:v>
                </c:pt>
                <c:pt idx="305">
                  <c:v>1</c:v>
                </c:pt>
                <c:pt idx="306">
                  <c:v>1</c:v>
                </c:pt>
                <c:pt idx="307">
                  <c:v>1</c:v>
                </c:pt>
                <c:pt idx="308">
                  <c:v>1</c:v>
                </c:pt>
                <c:pt idx="309">
                  <c:v>1</c:v>
                </c:pt>
                <c:pt idx="310">
                  <c:v>1</c:v>
                </c:pt>
                <c:pt idx="311">
                  <c:v>1</c:v>
                </c:pt>
                <c:pt idx="312">
                  <c:v>1</c:v>
                </c:pt>
                <c:pt idx="313">
                  <c:v>1</c:v>
                </c:pt>
                <c:pt idx="314">
                  <c:v>1</c:v>
                </c:pt>
                <c:pt idx="315">
                  <c:v>1</c:v>
                </c:pt>
                <c:pt idx="316">
                  <c:v>1</c:v>
                </c:pt>
                <c:pt idx="317">
                  <c:v>1</c:v>
                </c:pt>
                <c:pt idx="318">
                  <c:v>1</c:v>
                </c:pt>
                <c:pt idx="319">
                  <c:v>1</c:v>
                </c:pt>
                <c:pt idx="320">
                  <c:v>1</c:v>
                </c:pt>
                <c:pt idx="321">
                  <c:v>1</c:v>
                </c:pt>
                <c:pt idx="322">
                  <c:v>1</c:v>
                </c:pt>
                <c:pt idx="323">
                  <c:v>1</c:v>
                </c:pt>
                <c:pt idx="324">
                  <c:v>1</c:v>
                </c:pt>
                <c:pt idx="325">
                  <c:v>1</c:v>
                </c:pt>
                <c:pt idx="326">
                  <c:v>1</c:v>
                </c:pt>
                <c:pt idx="327">
                  <c:v>1</c:v>
                </c:pt>
                <c:pt idx="328">
                  <c:v>1</c:v>
                </c:pt>
                <c:pt idx="329">
                  <c:v>1</c:v>
                </c:pt>
                <c:pt idx="330">
                  <c:v>1</c:v>
                </c:pt>
                <c:pt idx="331">
                  <c:v>1</c:v>
                </c:pt>
                <c:pt idx="332">
                  <c:v>1</c:v>
                </c:pt>
                <c:pt idx="333">
                  <c:v>1</c:v>
                </c:pt>
                <c:pt idx="334">
                  <c:v>1</c:v>
                </c:pt>
                <c:pt idx="335">
                  <c:v>1</c:v>
                </c:pt>
                <c:pt idx="336">
                  <c:v>1</c:v>
                </c:pt>
                <c:pt idx="337">
                  <c:v>1</c:v>
                </c:pt>
                <c:pt idx="338">
                  <c:v>1</c:v>
                </c:pt>
                <c:pt idx="339">
                  <c:v>1</c:v>
                </c:pt>
                <c:pt idx="340">
                  <c:v>1</c:v>
                </c:pt>
                <c:pt idx="341">
                  <c:v>1</c:v>
                </c:pt>
                <c:pt idx="342">
                  <c:v>1</c:v>
                </c:pt>
                <c:pt idx="343">
                  <c:v>1</c:v>
                </c:pt>
                <c:pt idx="344">
                  <c:v>1</c:v>
                </c:pt>
                <c:pt idx="345">
                  <c:v>1</c:v>
                </c:pt>
                <c:pt idx="346">
                  <c:v>1</c:v>
                </c:pt>
                <c:pt idx="347">
                  <c:v>1</c:v>
                </c:pt>
                <c:pt idx="348">
                  <c:v>1</c:v>
                </c:pt>
                <c:pt idx="349">
                  <c:v>1</c:v>
                </c:pt>
                <c:pt idx="350">
                  <c:v>1</c:v>
                </c:pt>
                <c:pt idx="351">
                  <c:v>1</c:v>
                </c:pt>
                <c:pt idx="352">
                  <c:v>1</c:v>
                </c:pt>
                <c:pt idx="353">
                  <c:v>1</c:v>
                </c:pt>
                <c:pt idx="354">
                  <c:v>1</c:v>
                </c:pt>
                <c:pt idx="355">
                  <c:v>1</c:v>
                </c:pt>
                <c:pt idx="356">
                  <c:v>1</c:v>
                </c:pt>
                <c:pt idx="357">
                  <c:v>1</c:v>
                </c:pt>
                <c:pt idx="358">
                  <c:v>1</c:v>
                </c:pt>
                <c:pt idx="359">
                  <c:v>1</c:v>
                </c:pt>
                <c:pt idx="360">
                  <c:v>1</c:v>
                </c:pt>
                <c:pt idx="361">
                  <c:v>1</c:v>
                </c:pt>
                <c:pt idx="362">
                  <c:v>1</c:v>
                </c:pt>
                <c:pt idx="363">
                  <c:v>1</c:v>
                </c:pt>
                <c:pt idx="364">
                  <c:v>1</c:v>
                </c:pt>
                <c:pt idx="365">
                  <c:v>1</c:v>
                </c:pt>
              </c:numCache>
            </c:numRef>
          </c:yVal>
          <c:smooth val="0"/>
          <c:extLst>
            <c:ext xmlns:c16="http://schemas.microsoft.com/office/drawing/2014/chart" uri="{C3380CC4-5D6E-409C-BE32-E72D297353CC}">
              <c16:uniqueId val="{00000000-1A74-4DDD-ABDB-A4BF91255983}"/>
            </c:ext>
          </c:extLst>
        </c:ser>
        <c:dLbls>
          <c:showLegendKey val="0"/>
          <c:showVal val="0"/>
          <c:showCatName val="0"/>
          <c:showSerName val="0"/>
          <c:showPercent val="0"/>
          <c:showBubbleSize val="0"/>
        </c:dLbls>
        <c:axId val="1979566960"/>
        <c:axId val="1731490832"/>
      </c:scatterChart>
      <c:valAx>
        <c:axId val="1979566960"/>
        <c:scaling>
          <c:orientation val="minMax"/>
          <c:max val="365"/>
          <c:min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b="1">
                    <a:solidFill>
                      <a:schemeClr val="tx1">
                        <a:lumMod val="50000"/>
                        <a:lumOff val="50000"/>
                      </a:schemeClr>
                    </a:solidFill>
                  </a:rPr>
                  <a:t>Day of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1490832"/>
        <c:crosses val="autoZero"/>
        <c:crossBetween val="midCat"/>
      </c:valAx>
      <c:valAx>
        <c:axId val="173149083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7956696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Column1</c:v>
                </c:pt>
              </c:strCache>
            </c:strRef>
          </c:tx>
          <c:spPr>
            <a:ln w="6350">
              <a:solidFill>
                <a:schemeClr val="tx1">
                  <a:lumMod val="95000"/>
                  <a:lumOff val="5000"/>
                </a:schemeClr>
              </a:solidFill>
            </a:ln>
          </c:spPr>
          <c:dPt>
            <c:idx val="0"/>
            <c:bubble3D val="0"/>
            <c:spPr>
              <a:solidFill>
                <a:schemeClr val="dk1">
                  <a:tint val="88500"/>
                </a:schemeClr>
              </a:solidFill>
              <a:ln w="6350">
                <a:solidFill>
                  <a:schemeClr val="tx1">
                    <a:lumMod val="95000"/>
                    <a:lumOff val="5000"/>
                  </a:schemeClr>
                </a:solidFill>
              </a:ln>
              <a:effectLst/>
            </c:spPr>
            <c:extLst>
              <c:ext xmlns:c16="http://schemas.microsoft.com/office/drawing/2014/chart" uri="{C3380CC4-5D6E-409C-BE32-E72D297353CC}">
                <c16:uniqueId val="{00000001-DF58-4062-A60A-F21611D15E0E}"/>
              </c:ext>
            </c:extLst>
          </c:dPt>
          <c:dPt>
            <c:idx val="1"/>
            <c:bubble3D val="0"/>
            <c:spPr>
              <a:solidFill>
                <a:schemeClr val="dk1">
                  <a:tint val="55000"/>
                </a:schemeClr>
              </a:solidFill>
              <a:ln w="6350">
                <a:solidFill>
                  <a:schemeClr val="tx1">
                    <a:lumMod val="95000"/>
                    <a:lumOff val="5000"/>
                  </a:schemeClr>
                </a:solidFill>
              </a:ln>
              <a:effectLst/>
            </c:spPr>
            <c:extLst>
              <c:ext xmlns:c16="http://schemas.microsoft.com/office/drawing/2014/chart" uri="{C3380CC4-5D6E-409C-BE32-E72D297353CC}">
                <c16:uniqueId val="{00000003-DF58-4062-A60A-F21611D15E0E}"/>
              </c:ext>
            </c:extLst>
          </c:dPt>
          <c:cat>
            <c:strRef>
              <c:f>Sheet1!$A$2:$A$3</c:f>
              <c:strCache>
                <c:ptCount val="2"/>
                <c:pt idx="0">
                  <c:v>Night</c:v>
                </c:pt>
                <c:pt idx="1">
                  <c:v>Day</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DF58-4062-A60A-F21611D15E0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Column1</c:v>
                </c:pt>
              </c:strCache>
            </c:strRef>
          </c:tx>
          <c:spPr>
            <a:ln w="6350">
              <a:solidFill>
                <a:schemeClr val="tx1">
                  <a:lumMod val="95000"/>
                  <a:lumOff val="5000"/>
                </a:schemeClr>
              </a:solidFill>
            </a:ln>
          </c:spPr>
          <c:dPt>
            <c:idx val="0"/>
            <c:bubble3D val="0"/>
            <c:spPr>
              <a:solidFill>
                <a:schemeClr val="dk1">
                  <a:tint val="88500"/>
                </a:schemeClr>
              </a:solidFill>
              <a:ln w="6350">
                <a:solidFill>
                  <a:schemeClr val="tx1">
                    <a:lumMod val="95000"/>
                    <a:lumOff val="5000"/>
                  </a:schemeClr>
                </a:solidFill>
              </a:ln>
              <a:effectLst/>
            </c:spPr>
            <c:extLst>
              <c:ext xmlns:c16="http://schemas.microsoft.com/office/drawing/2014/chart" uri="{C3380CC4-5D6E-409C-BE32-E72D297353CC}">
                <c16:uniqueId val="{00000001-2E53-47A0-8F09-F72AFA8E3319}"/>
              </c:ext>
            </c:extLst>
          </c:dPt>
          <c:dPt>
            <c:idx val="1"/>
            <c:bubble3D val="0"/>
            <c:spPr>
              <a:solidFill>
                <a:schemeClr val="dk1">
                  <a:tint val="55000"/>
                </a:schemeClr>
              </a:solidFill>
              <a:ln w="6350">
                <a:solidFill>
                  <a:schemeClr val="tx1">
                    <a:lumMod val="95000"/>
                    <a:lumOff val="5000"/>
                  </a:schemeClr>
                </a:solidFill>
              </a:ln>
              <a:effectLst/>
            </c:spPr>
            <c:extLst>
              <c:ext xmlns:c16="http://schemas.microsoft.com/office/drawing/2014/chart" uri="{C3380CC4-5D6E-409C-BE32-E72D297353CC}">
                <c16:uniqueId val="{00000003-2E53-47A0-8F09-F72AFA8E3319}"/>
              </c:ext>
            </c:extLst>
          </c:dPt>
          <c:cat>
            <c:strRef>
              <c:f>Sheet1!$A$2:$A$3</c:f>
              <c:strCache>
                <c:ptCount val="2"/>
                <c:pt idx="0">
                  <c:v>Night</c:v>
                </c:pt>
                <c:pt idx="1">
                  <c:v>Day</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2E53-47A0-8F09-F72AFA8E3319}"/>
            </c:ext>
          </c:extLst>
        </c:ser>
        <c:dLbls>
          <c:showLegendKey val="0"/>
          <c:showVal val="0"/>
          <c:showCatName val="0"/>
          <c:showSerName val="0"/>
          <c:showPercent val="0"/>
          <c:showBubbleSize val="0"/>
          <c:showLeaderLines val="1"/>
        </c:dLbls>
        <c:firstSliceAng val="342"/>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dk1">
                  <a:tint val="88500"/>
                </a:schemeClr>
              </a:solidFill>
              <a:ln w="6350">
                <a:solidFill>
                  <a:schemeClr val="tx1">
                    <a:lumMod val="95000"/>
                    <a:lumOff val="5000"/>
                  </a:schemeClr>
                </a:solidFill>
              </a:ln>
              <a:effectLst/>
            </c:spPr>
            <c:extLst>
              <c:ext xmlns:c16="http://schemas.microsoft.com/office/drawing/2014/chart" uri="{C3380CC4-5D6E-409C-BE32-E72D297353CC}">
                <c16:uniqueId val="{00000001-5015-4848-989A-F5CDF10117AE}"/>
              </c:ext>
            </c:extLst>
          </c:dPt>
          <c:dPt>
            <c:idx val="1"/>
            <c:bubble3D val="0"/>
            <c:spPr>
              <a:solidFill>
                <a:schemeClr val="dk1">
                  <a:tint val="55000"/>
                </a:schemeClr>
              </a:solidFill>
              <a:ln w="6350">
                <a:solidFill>
                  <a:schemeClr val="tx1">
                    <a:lumMod val="95000"/>
                    <a:lumOff val="5000"/>
                  </a:schemeClr>
                </a:solidFill>
              </a:ln>
              <a:effectLst/>
            </c:spPr>
            <c:extLst>
              <c:ext xmlns:c16="http://schemas.microsoft.com/office/drawing/2014/chart" uri="{C3380CC4-5D6E-409C-BE32-E72D297353CC}">
                <c16:uniqueId val="{00000003-5015-4848-989A-F5CDF10117AE}"/>
              </c:ext>
            </c:extLst>
          </c:dPt>
          <c:cat>
            <c:strRef>
              <c:f>Sheet1!$A$2:$A$3</c:f>
              <c:strCache>
                <c:ptCount val="2"/>
                <c:pt idx="0">
                  <c:v>Night</c:v>
                </c:pt>
                <c:pt idx="1">
                  <c:v>Day</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5015-4848-989A-F5CDF10117AE}"/>
            </c:ext>
          </c:extLst>
        </c:ser>
        <c:dLbls>
          <c:showLegendKey val="0"/>
          <c:showVal val="0"/>
          <c:showCatName val="0"/>
          <c:showSerName val="0"/>
          <c:showPercent val="0"/>
          <c:showBubbleSize val="0"/>
          <c:showLeaderLines val="1"/>
        </c:dLbls>
        <c:firstSliceAng val="324"/>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Column1</c:v>
                </c:pt>
              </c:strCache>
            </c:strRef>
          </c:tx>
          <c:spPr>
            <a:ln w="6350">
              <a:solidFill>
                <a:schemeClr val="tx1">
                  <a:lumMod val="95000"/>
                  <a:lumOff val="5000"/>
                </a:schemeClr>
              </a:solidFill>
            </a:ln>
          </c:spPr>
          <c:dPt>
            <c:idx val="0"/>
            <c:bubble3D val="0"/>
            <c:spPr>
              <a:solidFill>
                <a:schemeClr val="dk1">
                  <a:tint val="88500"/>
                </a:schemeClr>
              </a:solidFill>
              <a:ln w="6350">
                <a:solidFill>
                  <a:schemeClr val="tx1">
                    <a:lumMod val="95000"/>
                    <a:lumOff val="5000"/>
                  </a:schemeClr>
                </a:solidFill>
              </a:ln>
              <a:effectLst/>
            </c:spPr>
            <c:extLst>
              <c:ext xmlns:c16="http://schemas.microsoft.com/office/drawing/2014/chart" uri="{C3380CC4-5D6E-409C-BE32-E72D297353CC}">
                <c16:uniqueId val="{00000001-AD40-4E1D-BB9F-429A58FE11B8}"/>
              </c:ext>
            </c:extLst>
          </c:dPt>
          <c:dPt>
            <c:idx val="1"/>
            <c:bubble3D val="0"/>
            <c:spPr>
              <a:solidFill>
                <a:schemeClr val="dk1">
                  <a:tint val="55000"/>
                </a:schemeClr>
              </a:solidFill>
              <a:ln w="6350">
                <a:solidFill>
                  <a:schemeClr val="tx1">
                    <a:lumMod val="95000"/>
                    <a:lumOff val="5000"/>
                  </a:schemeClr>
                </a:solidFill>
              </a:ln>
              <a:effectLst/>
            </c:spPr>
            <c:extLst>
              <c:ext xmlns:c16="http://schemas.microsoft.com/office/drawing/2014/chart" uri="{C3380CC4-5D6E-409C-BE32-E72D297353CC}">
                <c16:uniqueId val="{00000003-AD40-4E1D-BB9F-429A58FE11B8}"/>
              </c:ext>
            </c:extLst>
          </c:dPt>
          <c:cat>
            <c:strRef>
              <c:f>Sheet1!$A$2:$A$3</c:f>
              <c:strCache>
                <c:ptCount val="2"/>
                <c:pt idx="0">
                  <c:v>Night</c:v>
                </c:pt>
                <c:pt idx="1">
                  <c:v>Day</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AD40-4E1D-BB9F-429A58FE11B8}"/>
            </c:ext>
          </c:extLst>
        </c:ser>
        <c:dLbls>
          <c:showLegendKey val="0"/>
          <c:showVal val="0"/>
          <c:showCatName val="0"/>
          <c:showSerName val="0"/>
          <c:showPercent val="0"/>
          <c:showBubbleSize val="0"/>
          <c:showLeaderLines val="1"/>
        </c:dLbls>
        <c:firstSliceAng val="342"/>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Column1</c:v>
                </c:pt>
              </c:strCache>
            </c:strRef>
          </c:tx>
          <c:spPr>
            <a:ln w="6350">
              <a:solidFill>
                <a:schemeClr val="tx1">
                  <a:lumMod val="95000"/>
                  <a:lumOff val="5000"/>
                </a:schemeClr>
              </a:solidFill>
            </a:ln>
          </c:spPr>
          <c:explosion val="1"/>
          <c:dPt>
            <c:idx val="0"/>
            <c:bubble3D val="0"/>
            <c:spPr>
              <a:solidFill>
                <a:schemeClr val="dk1">
                  <a:tint val="88500"/>
                </a:schemeClr>
              </a:solidFill>
              <a:ln w="6350">
                <a:solidFill>
                  <a:schemeClr val="tx1">
                    <a:lumMod val="95000"/>
                    <a:lumOff val="5000"/>
                  </a:schemeClr>
                </a:solidFill>
              </a:ln>
              <a:effectLst/>
            </c:spPr>
            <c:extLst>
              <c:ext xmlns:c16="http://schemas.microsoft.com/office/drawing/2014/chart" uri="{C3380CC4-5D6E-409C-BE32-E72D297353CC}">
                <c16:uniqueId val="{00000001-F11F-42C5-A581-99BF603158A8}"/>
              </c:ext>
            </c:extLst>
          </c:dPt>
          <c:dPt>
            <c:idx val="1"/>
            <c:bubble3D val="0"/>
            <c:spPr>
              <a:solidFill>
                <a:schemeClr val="dk1">
                  <a:tint val="55000"/>
                </a:schemeClr>
              </a:solidFill>
              <a:ln w="6350">
                <a:solidFill>
                  <a:schemeClr val="tx1">
                    <a:lumMod val="95000"/>
                    <a:lumOff val="5000"/>
                  </a:schemeClr>
                </a:solidFill>
              </a:ln>
              <a:effectLst/>
            </c:spPr>
            <c:extLst>
              <c:ext xmlns:c16="http://schemas.microsoft.com/office/drawing/2014/chart" uri="{C3380CC4-5D6E-409C-BE32-E72D297353CC}">
                <c16:uniqueId val="{00000003-F11F-42C5-A581-99BF603158A8}"/>
              </c:ext>
            </c:extLst>
          </c:dPt>
          <c:cat>
            <c:strRef>
              <c:f>Sheet1!$A$2:$A$3</c:f>
              <c:strCache>
                <c:ptCount val="2"/>
                <c:pt idx="0">
                  <c:v>Night</c:v>
                </c:pt>
                <c:pt idx="1">
                  <c:v>Day</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F11F-42C5-A581-99BF603158A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Column1</c:v>
                </c:pt>
              </c:strCache>
            </c:strRef>
          </c:tx>
          <c:spPr>
            <a:ln w="6350">
              <a:solidFill>
                <a:schemeClr val="tx1">
                  <a:lumMod val="95000"/>
                  <a:lumOff val="5000"/>
                </a:schemeClr>
              </a:solidFill>
            </a:ln>
          </c:spPr>
          <c:dPt>
            <c:idx val="0"/>
            <c:bubble3D val="0"/>
            <c:spPr>
              <a:solidFill>
                <a:schemeClr val="dk1">
                  <a:tint val="88500"/>
                </a:schemeClr>
              </a:solidFill>
              <a:ln w="6350">
                <a:solidFill>
                  <a:schemeClr val="tx1">
                    <a:lumMod val="95000"/>
                    <a:lumOff val="5000"/>
                  </a:schemeClr>
                </a:solidFill>
              </a:ln>
              <a:effectLst/>
            </c:spPr>
            <c:extLst>
              <c:ext xmlns:c16="http://schemas.microsoft.com/office/drawing/2014/chart" uri="{C3380CC4-5D6E-409C-BE32-E72D297353CC}">
                <c16:uniqueId val="{00000001-5A1F-4B18-A8FD-44A969405C7F}"/>
              </c:ext>
            </c:extLst>
          </c:dPt>
          <c:dPt>
            <c:idx val="1"/>
            <c:bubble3D val="0"/>
            <c:spPr>
              <a:solidFill>
                <a:schemeClr val="dk1">
                  <a:tint val="55000"/>
                </a:schemeClr>
              </a:solidFill>
              <a:ln w="6350">
                <a:solidFill>
                  <a:schemeClr val="tx1">
                    <a:lumMod val="95000"/>
                    <a:lumOff val="5000"/>
                  </a:schemeClr>
                </a:solidFill>
              </a:ln>
              <a:effectLst/>
            </c:spPr>
            <c:extLst>
              <c:ext xmlns:c16="http://schemas.microsoft.com/office/drawing/2014/chart" uri="{C3380CC4-5D6E-409C-BE32-E72D297353CC}">
                <c16:uniqueId val="{00000003-5A1F-4B18-A8FD-44A969405C7F}"/>
              </c:ext>
            </c:extLst>
          </c:dPt>
          <c:cat>
            <c:strRef>
              <c:f>Sheet1!$A$2:$A$3</c:f>
              <c:strCache>
                <c:ptCount val="2"/>
                <c:pt idx="0">
                  <c:v>Night</c:v>
                </c:pt>
                <c:pt idx="1">
                  <c:v>Day</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5A1F-4B18-A8FD-44A969405C7F}"/>
            </c:ext>
          </c:extLst>
        </c:ser>
        <c:dLbls>
          <c:showLegendKey val="0"/>
          <c:showVal val="0"/>
          <c:showCatName val="0"/>
          <c:showSerName val="0"/>
          <c:showPercent val="0"/>
          <c:showBubbleSize val="0"/>
          <c:showLeaderLines val="1"/>
        </c:dLbls>
        <c:firstSliceAng val="342"/>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dk1">
                  <a:tint val="88500"/>
                </a:schemeClr>
              </a:solidFill>
              <a:ln w="6350">
                <a:solidFill>
                  <a:schemeClr val="tx1">
                    <a:lumMod val="95000"/>
                    <a:lumOff val="5000"/>
                  </a:schemeClr>
                </a:solidFill>
              </a:ln>
              <a:effectLst/>
            </c:spPr>
            <c:extLst>
              <c:ext xmlns:c16="http://schemas.microsoft.com/office/drawing/2014/chart" uri="{C3380CC4-5D6E-409C-BE32-E72D297353CC}">
                <c16:uniqueId val="{00000001-790B-4ABC-89DC-CCB938E815B3}"/>
              </c:ext>
            </c:extLst>
          </c:dPt>
          <c:dPt>
            <c:idx val="1"/>
            <c:bubble3D val="0"/>
            <c:spPr>
              <a:solidFill>
                <a:schemeClr val="dk1">
                  <a:tint val="55000"/>
                </a:schemeClr>
              </a:solidFill>
              <a:ln w="6350">
                <a:solidFill>
                  <a:schemeClr val="tx1">
                    <a:lumMod val="95000"/>
                    <a:lumOff val="5000"/>
                  </a:schemeClr>
                </a:solidFill>
              </a:ln>
              <a:effectLst/>
            </c:spPr>
            <c:extLst>
              <c:ext xmlns:c16="http://schemas.microsoft.com/office/drawing/2014/chart" uri="{C3380CC4-5D6E-409C-BE32-E72D297353CC}">
                <c16:uniqueId val="{00000003-790B-4ABC-89DC-CCB938E815B3}"/>
              </c:ext>
            </c:extLst>
          </c:dPt>
          <c:cat>
            <c:strRef>
              <c:f>Sheet1!$A$2:$A$3</c:f>
              <c:strCache>
                <c:ptCount val="2"/>
                <c:pt idx="0">
                  <c:v>Night</c:v>
                </c:pt>
                <c:pt idx="1">
                  <c:v>Day</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790B-4ABC-89DC-CCB938E815B3}"/>
            </c:ext>
          </c:extLst>
        </c:ser>
        <c:dLbls>
          <c:showLegendKey val="0"/>
          <c:showVal val="0"/>
          <c:showCatName val="0"/>
          <c:showSerName val="0"/>
          <c:showPercent val="0"/>
          <c:showBubbleSize val="0"/>
          <c:showLeaderLines val="1"/>
        </c:dLbls>
        <c:firstSliceAng val="324"/>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Column1</c:v>
                </c:pt>
              </c:strCache>
            </c:strRef>
          </c:tx>
          <c:spPr>
            <a:ln w="6350">
              <a:solidFill>
                <a:schemeClr val="tx1">
                  <a:lumMod val="95000"/>
                  <a:lumOff val="5000"/>
                </a:schemeClr>
              </a:solidFill>
            </a:ln>
          </c:spPr>
          <c:dPt>
            <c:idx val="0"/>
            <c:bubble3D val="0"/>
            <c:spPr>
              <a:solidFill>
                <a:schemeClr val="dk1">
                  <a:tint val="88500"/>
                </a:schemeClr>
              </a:solidFill>
              <a:ln w="6350">
                <a:solidFill>
                  <a:schemeClr val="tx1">
                    <a:lumMod val="95000"/>
                    <a:lumOff val="5000"/>
                  </a:schemeClr>
                </a:solidFill>
              </a:ln>
              <a:effectLst/>
            </c:spPr>
            <c:extLst>
              <c:ext xmlns:c16="http://schemas.microsoft.com/office/drawing/2014/chart" uri="{C3380CC4-5D6E-409C-BE32-E72D297353CC}">
                <c16:uniqueId val="{00000001-415C-4FB2-80FF-AB68C97E6E7A}"/>
              </c:ext>
            </c:extLst>
          </c:dPt>
          <c:dPt>
            <c:idx val="1"/>
            <c:bubble3D val="0"/>
            <c:spPr>
              <a:solidFill>
                <a:schemeClr val="dk1">
                  <a:tint val="55000"/>
                </a:schemeClr>
              </a:solidFill>
              <a:ln w="6350">
                <a:solidFill>
                  <a:schemeClr val="tx1">
                    <a:lumMod val="95000"/>
                    <a:lumOff val="5000"/>
                  </a:schemeClr>
                </a:solidFill>
              </a:ln>
              <a:effectLst/>
            </c:spPr>
            <c:extLst>
              <c:ext xmlns:c16="http://schemas.microsoft.com/office/drawing/2014/chart" uri="{C3380CC4-5D6E-409C-BE32-E72D297353CC}">
                <c16:uniqueId val="{00000003-415C-4FB2-80FF-AB68C97E6E7A}"/>
              </c:ext>
            </c:extLst>
          </c:dPt>
          <c:cat>
            <c:strRef>
              <c:f>Sheet1!$A$2:$A$3</c:f>
              <c:strCache>
                <c:ptCount val="2"/>
                <c:pt idx="0">
                  <c:v>Night</c:v>
                </c:pt>
                <c:pt idx="1">
                  <c:v>Day</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415C-4FB2-80FF-AB68C97E6E7A}"/>
            </c:ext>
          </c:extLst>
        </c:ser>
        <c:dLbls>
          <c:showLegendKey val="0"/>
          <c:showVal val="0"/>
          <c:showCatName val="0"/>
          <c:showSerName val="0"/>
          <c:showPercent val="0"/>
          <c:showBubbleSize val="0"/>
          <c:showLeaderLines val="1"/>
        </c:dLbls>
        <c:firstSliceAng val="342"/>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Orbit 2</a:t>
            </a:r>
          </a:p>
        </c:rich>
      </c:tx>
      <c:overlay val="0"/>
      <c:spPr>
        <a:noFill/>
        <a:ln>
          <a:noFill/>
        </a:ln>
        <a:effectLst/>
      </c:spPr>
    </c:title>
    <c:autoTitleDeleted val="0"/>
    <c:plotArea>
      <c:layout>
        <c:manualLayout>
          <c:layoutTarget val="inner"/>
          <c:xMode val="edge"/>
          <c:yMode val="edge"/>
          <c:x val="0.14373785355554761"/>
          <c:y val="0.1942110745398074"/>
          <c:w val="0.79404120674292156"/>
          <c:h val="0.57696818812997974"/>
        </c:manualLayout>
      </c:layout>
      <c:scatterChart>
        <c:scatterStyle val="lineMarker"/>
        <c:varyColors val="0"/>
        <c:ser>
          <c:idx val="2"/>
          <c:order val="0"/>
          <c:tx>
            <c:v>Oribt 2</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Sheet1!$A$2:$A$367</c:f>
              <c:numCache>
                <c:formatCode>General</c:formatCode>
                <c:ptCount val="36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numCache>
            </c:numRef>
          </c:xVal>
          <c:yVal>
            <c:numRef>
              <c:f>Sheet1!$F$2:$F$367</c:f>
              <c:numCache>
                <c:formatCode>General</c:formatCode>
                <c:ptCount val="366"/>
                <c:pt idx="0">
                  <c:v>0.98377464424916483</c:v>
                </c:pt>
                <c:pt idx="1">
                  <c:v>0.98064965422562633</c:v>
                </c:pt>
                <c:pt idx="2">
                  <c:v>0.97729313921597738</c:v>
                </c:pt>
                <c:pt idx="3">
                  <c:v>0.97371717889657095</c:v>
                </c:pt>
                <c:pt idx="4">
                  <c:v>0.96993386377410551</c:v>
                </c:pt>
                <c:pt idx="5">
                  <c:v>0.96595517639445405</c:v>
                </c:pt>
                <c:pt idx="6">
                  <c:v>0.96179289121921752</c:v>
                </c:pt>
                <c:pt idx="7">
                  <c:v>0.95745849262967475</c:v>
                </c:pt>
                <c:pt idx="8">
                  <c:v>0.95296310993105426</c:v>
                </c:pt>
                <c:pt idx="9">
                  <c:v>0.94831746783994864</c:v>
                </c:pt>
                <c:pt idx="10">
                  <c:v>0.94353185071645074</c:v>
                </c:pt>
                <c:pt idx="11">
                  <c:v>0.93861607871837838</c:v>
                </c:pt>
                <c:pt idx="12">
                  <c:v>0.93357949407415242</c:v>
                </c:pt>
                <c:pt idx="13">
                  <c:v>0.92843095576400669</c:v>
                </c:pt>
                <c:pt idx="14">
                  <c:v>0.92317884103898029</c:v>
                </c:pt>
                <c:pt idx="15">
                  <c:v>0.91783105237392271</c:v>
                </c:pt>
                <c:pt idx="16">
                  <c:v>0.91239502862713828</c:v>
                </c:pt>
                <c:pt idx="17">
                  <c:v>0.90687775935477688</c:v>
                </c:pt>
                <c:pt idx="18">
                  <c:v>0.90128580139420567</c:v>
                </c:pt>
                <c:pt idx="19">
                  <c:v>0.8956252969831735</c:v>
                </c:pt>
                <c:pt idx="20">
                  <c:v>0.88990199281705162</c:v>
                </c:pt>
                <c:pt idx="21">
                  <c:v>0.88412125956585486</c:v>
                </c:pt>
                <c:pt idx="22">
                  <c:v>0.87828811147418728</c:v>
                </c:pt>
                <c:pt idx="23">
                  <c:v>0.87240722575351304</c:v>
                </c:pt>
                <c:pt idx="24">
                  <c:v>0.86648296154784976</c:v>
                </c:pt>
                <c:pt idx="25">
                  <c:v>0.86051937831272196</c:v>
                </c:pt>
                <c:pt idx="26">
                  <c:v>0.85452025349514182</c:v>
                </c:pt>
                <c:pt idx="27">
                  <c:v>0.84848909944048756</c:v>
                </c:pt>
                <c:pt idx="28">
                  <c:v>0.84242917948259188</c:v>
                </c:pt>
                <c:pt idx="29">
                  <c:v>0.83634352319665084</c:v>
                </c:pt>
                <c:pt idx="30">
                  <c:v>0.83023494081306848</c:v>
                </c:pt>
                <c:pt idx="31">
                  <c:v>0.82410603680337602</c:v>
                </c:pt>
                <c:pt idx="32">
                  <c:v>0.81795922265982912</c:v>
                </c:pt>
                <c:pt idx="33">
                  <c:v>0.8117967288970962</c:v>
                </c:pt>
                <c:pt idx="34">
                  <c:v>0.80562061630925708</c:v>
                </c:pt>
                <c:pt idx="35">
                  <c:v>0.79943278651833505</c:v>
                </c:pt>
                <c:pt idx="36">
                  <c:v>0.79323499185223556</c:v>
                </c:pt>
                <c:pt idx="37">
                  <c:v>0.7870288445903747</c:v>
                </c:pt>
                <c:pt idx="38">
                  <c:v>0.78081582561520413</c:v>
                </c:pt>
                <c:pt idx="39">
                  <c:v>0.77459729250675924</c:v>
                </c:pt>
                <c:pt idx="40">
                  <c:v>0.76837448711653455</c:v>
                </c:pt>
                <c:pt idx="41">
                  <c:v>0.76214854265488885</c:v>
                </c:pt>
                <c:pt idx="42">
                  <c:v>0.7559204903250728</c:v>
                </c:pt>
                <c:pt idx="43">
                  <c:v>0.74969126553474119</c:v>
                </c:pt>
                <c:pt idx="44">
                  <c:v>0.74346171371425107</c:v>
                </c:pt>
                <c:pt idx="45">
                  <c:v>0.73723259576901801</c:v>
                </c:pt>
                <c:pt idx="46">
                  <c:v>0.73100459319158695</c:v>
                </c:pt>
                <c:pt idx="47">
                  <c:v>0.72477831285713656</c:v>
                </c:pt>
                <c:pt idx="48">
                  <c:v>0.71855429152474493</c:v>
                </c:pt>
                <c:pt idx="49">
                  <c:v>0.71233300006485334</c:v>
                </c:pt>
                <c:pt idx="50">
                  <c:v>0.70611484743220609</c:v>
                </c:pt>
                <c:pt idx="51">
                  <c:v>0.69990018440184287</c:v>
                </c:pt>
                <c:pt idx="52">
                  <c:v>0.69368930708473187</c:v>
                </c:pt>
                <c:pt idx="53">
                  <c:v>0.68748246023816195</c:v>
                </c:pt>
                <c:pt idx="54">
                  <c:v>0.68127984038508416</c:v>
                </c:pt>
                <c:pt idx="55">
                  <c:v>0.67508159875552454</c:v>
                </c:pt>
                <c:pt idx="56">
                  <c:v>0.66888784406206825</c:v>
                </c:pt>
                <c:pt idx="57">
                  <c:v>0.66269864512092846</c:v>
                </c:pt>
                <c:pt idx="58">
                  <c:v>0.65651403332880043</c:v>
                </c:pt>
                <c:pt idx="59">
                  <c:v>0.65033400500549043</c:v>
                </c:pt>
                <c:pt idx="60">
                  <c:v>0.64415852361118631</c:v>
                </c:pt>
                <c:pt idx="61">
                  <c:v>0.63798752184694474</c:v>
                </c:pt>
                <c:pt idx="62">
                  <c:v>0.63182090364614441</c:v>
                </c:pt>
                <c:pt idx="63">
                  <c:v>0.62565854606445592</c:v>
                </c:pt>
                <c:pt idx="64">
                  <c:v>0.61950030107493326</c:v>
                </c:pt>
                <c:pt idx="65">
                  <c:v>0.61334599727494454</c:v>
                </c:pt>
                <c:pt idx="66">
                  <c:v>0.60719544151082894</c:v>
                </c:pt>
                <c:pt idx="67">
                  <c:v>0.60104842042598339</c:v>
                </c:pt>
                <c:pt idx="68">
                  <c:v>0.59490470193780132</c:v>
                </c:pt>
                <c:pt idx="69">
                  <c:v>0.58876403664841925</c:v>
                </c:pt>
                <c:pt idx="70">
                  <c:v>0.58262615919406779</c:v>
                </c:pt>
                <c:pt idx="71">
                  <c:v>0.57649078953762078</c:v>
                </c:pt>
                <c:pt idx="72">
                  <c:v>0.57035763420847663</c:v>
                </c:pt>
                <c:pt idx="73">
                  <c:v>0.56422638749393383</c:v>
                </c:pt>
                <c:pt idx="74">
                  <c:v>0.55809673258593717</c:v>
                </c:pt>
                <c:pt idx="75">
                  <c:v>0.55196834268682893</c:v>
                </c:pt>
                <c:pt idx="76">
                  <c:v>0.54584088207773029</c:v>
                </c:pt>
                <c:pt idx="77">
                  <c:v>0.53971400715282103</c:v>
                </c:pt>
                <c:pt idx="78">
                  <c:v>0.53358736742294943</c:v>
                </c:pt>
                <c:pt idx="79">
                  <c:v>0.52746060649153437</c:v>
                </c:pt>
                <c:pt idx="80">
                  <c:v>0.52133336300588684</c:v>
                </c:pt>
                <c:pt idx="81">
                  <c:v>0.51520527158695395</c:v>
                </c:pt>
                <c:pt idx="82">
                  <c:v>0.50907596374020936</c:v>
                </c:pt>
                <c:pt idx="83">
                  <c:v>0.50294506875055944</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0.50501617739119409</c:v>
                </c:pt>
                <c:pt idx="262">
                  <c:v>0.51105334059615704</c:v>
                </c:pt>
                <c:pt idx="263">
                  <c:v>0.51708902521096722</c:v>
                </c:pt>
                <c:pt idx="264">
                  <c:v>0.52312361173521627</c:v>
                </c:pt>
                <c:pt idx="265">
                  <c:v>0.52915747832729521</c:v>
                </c:pt>
                <c:pt idx="266">
                  <c:v>0.53519099998004005</c:v>
                </c:pt>
                <c:pt idx="267">
                  <c:v>0.54122454768064121</c:v>
                </c:pt>
                <c:pt idx="268">
                  <c:v>0.54725848755246265</c:v>
                </c:pt>
                <c:pt idx="269">
                  <c:v>0.55329317997567795</c:v>
                </c:pt>
                <c:pt idx="270">
                  <c:v>0.55932897868418996</c:v>
                </c:pt>
                <c:pt idx="271">
                  <c:v>0.56536622983580842</c:v>
                </c:pt>
                <c:pt idx="272">
                  <c:v>0.57140527105265293</c:v>
                </c:pt>
                <c:pt idx="273">
                  <c:v>0.57744643042874355</c:v>
                </c:pt>
                <c:pt idx="274">
                  <c:v>0.5834900255014247</c:v>
                </c:pt>
                <c:pt idx="275">
                  <c:v>0.58953636218332206</c:v>
                </c:pt>
                <c:pt idx="276">
                  <c:v>0.59558573365121481</c:v>
                </c:pt>
                <c:pt idx="277">
                  <c:v>0.60163841918814065</c:v>
                </c:pt>
                <c:pt idx="278">
                  <c:v>0.60769468297476226</c:v>
                </c:pt>
                <c:pt idx="279">
                  <c:v>0.61375477282599311</c:v>
                </c:pt>
                <c:pt idx="280">
                  <c:v>0.61981891886842844</c:v>
                </c:pt>
                <c:pt idx="281">
                  <c:v>0.62588733215403392</c:v>
                </c:pt>
                <c:pt idx="282">
                  <c:v>0.63196020320523671</c:v>
                </c:pt>
                <c:pt idx="283">
                  <c:v>0.6380377004863107</c:v>
                </c:pt>
                <c:pt idx="284">
                  <c:v>0.6441199687954402</c:v>
                </c:pt>
                <c:pt idx="285">
                  <c:v>0.65020712757182708</c:v>
                </c:pt>
                <c:pt idx="286">
                  <c:v>0.65629926911145398</c:v>
                </c:pt>
                <c:pt idx="287">
                  <c:v>0.66239645668505498</c:v>
                </c:pt>
                <c:pt idx="288">
                  <c:v>0.66849872255095533</c:v>
                </c:pt>
                <c:pt idx="289">
                  <c:v>0.67460606585549443</c:v>
                </c:pt>
                <c:pt idx="290">
                  <c:v>0.68071845041265477</c:v>
                </c:pt>
                <c:pt idx="291">
                  <c:v>0.68683580235431463</c:v>
                </c:pt>
                <c:pt idx="292">
                  <c:v>0.6929580076416868</c:v>
                </c:pt>
                <c:pt idx="293">
                  <c:v>0.6990849094278635</c:v>
                </c:pt>
                <c:pt idx="294">
                  <c:v>0.70521630526064549</c:v>
                </c:pt>
                <c:pt idx="295">
                  <c:v>0.71135194411396574</c:v>
                </c:pt>
                <c:pt idx="296">
                  <c:v>0.71749152323523802</c:v>
                </c:pt>
                <c:pt idx="297">
                  <c:v>0.72363468479523063</c:v>
                </c:pt>
                <c:pt idx="298">
                  <c:v>0.72978101232545822</c:v>
                </c:pt>
                <c:pt idx="299">
                  <c:v>0.73593002692771092</c:v>
                </c:pt>
                <c:pt idx="300">
                  <c:v>0.74208118323831118</c:v>
                </c:pt>
                <c:pt idx="301">
                  <c:v>0.74823386512888257</c:v>
                </c:pt>
                <c:pt idx="302">
                  <c:v>0.75438738112368886</c:v>
                </c:pt>
                <c:pt idx="303">
                  <c:v>0.76054095951225409</c:v>
                </c:pt>
                <c:pt idx="304">
                  <c:v>0.76669374313422178</c:v>
                </c:pt>
                <c:pt idx="305">
                  <c:v>0.77284478381175914</c:v>
                </c:pt>
                <c:pt idx="306">
                  <c:v>0.77899303640305917</c:v>
                </c:pt>
                <c:pt idx="307">
                  <c:v>0.78513735244863891</c:v>
                </c:pt>
                <c:pt idx="308">
                  <c:v>0.79127647338027018</c:v>
                </c:pt>
                <c:pt idx="309">
                  <c:v>0.79740902326045482</c:v>
                </c:pt>
                <c:pt idx="310">
                  <c:v>0.80353350101875753</c:v>
                </c:pt>
                <c:pt idx="311">
                  <c:v>0.80964827214942248</c:v>
                </c:pt>
                <c:pt idx="312">
                  <c:v>0.81575155983332248</c:v>
                </c:pt>
                <c:pt idx="313">
                  <c:v>0.82184143544611243</c:v>
                </c:pt>
                <c:pt idx="314">
                  <c:v>0.82791580841383194</c:v>
                </c:pt>
                <c:pt idx="315">
                  <c:v>0.83397241537697153</c:v>
                </c:pt>
                <c:pt idx="316">
                  <c:v>0.84000880862511307</c:v>
                </c:pt>
                <c:pt idx="317">
                  <c:v>0.84602234376583729</c:v>
                </c:pt>
                <c:pt idx="318">
                  <c:v>0.85201016659548623</c:v>
                </c:pt>
                <c:pt idx="319">
                  <c:v>0.85796919914430836</c:v>
                </c:pt>
                <c:pt idx="320">
                  <c:v>0.86389612487694589</c:v>
                </c:pt>
                <c:pt idx="321">
                  <c:v>0.86978737303962916</c:v>
                </c:pt>
                <c:pt idx="322">
                  <c:v>0.87563910216079421</c:v>
                </c:pt>
                <c:pt idx="323">
                  <c:v>0.88144718273129663</c:v>
                </c:pt>
                <c:pt idx="324">
                  <c:v>0.88720717911594427</c:v>
                </c:pt>
                <c:pt idx="325">
                  <c:v>0.89291433078083993</c:v>
                </c:pt>
                <c:pt idx="326">
                  <c:v>0.89856353296205127</c:v>
                </c:pt>
                <c:pt idx="327">
                  <c:v>0.9041493169523469</c:v>
                </c:pt>
                <c:pt idx="328">
                  <c:v>0.90966583024568692</c:v>
                </c:pt>
                <c:pt idx="329">
                  <c:v>0.91510681685513651</c:v>
                </c:pt>
                <c:pt idx="330">
                  <c:v>0.92046559821140117</c:v>
                </c:pt>
                <c:pt idx="331">
                  <c:v>0.9257350551563307</c:v>
                </c:pt>
                <c:pt idx="332">
                  <c:v>0.9309076116706656</c:v>
                </c:pt>
                <c:pt idx="333">
                  <c:v>0.93597522111707898</c:v>
                </c:pt>
                <c:pt idx="334">
                  <c:v>0.94092935593731497</c:v>
                </c:pt>
                <c:pt idx="335">
                  <c:v>0.94576100191297585</c:v>
                </c:pt>
                <c:pt idx="336">
                  <c:v>0.95046065827715909</c:v>
                </c:pt>
                <c:pt idx="337">
                  <c:v>0.95501834514038608</c:v>
                </c:pt>
                <c:pt idx="338">
                  <c:v>0.95942361985561253</c:v>
                </c:pt>
                <c:pt idx="339">
                  <c:v>0.96366560407636359</c:v>
                </c:pt>
                <c:pt idx="340">
                  <c:v>0.9677330233362349</c:v>
                </c:pt>
                <c:pt idx="341">
                  <c:v>0.9716142609696452</c:v>
                </c:pt>
                <c:pt idx="342">
                  <c:v>0.97529742807114705</c:v>
                </c:pt>
                <c:pt idx="343">
                  <c:v>0.97877045092044468</c:v>
                </c:pt>
                <c:pt idx="344">
                  <c:v>0.98202117685115919</c:v>
                </c:pt>
                <c:pt idx="345">
                  <c:v>0.98503749888869585</c:v>
                </c:pt>
                <c:pt idx="346">
                  <c:v>0.98780749861593875</c:v>
                </c:pt>
                <c:pt idx="347">
                  <c:v>0.99031960565584931</c:v>
                </c:pt>
                <c:pt idx="348">
                  <c:v>0.99256277092678136</c:v>
                </c:pt>
                <c:pt idx="349">
                  <c:v>0.99452664950310177</c:v>
                </c:pt>
                <c:pt idx="350">
                  <c:v>0.99620178760833566</c:v>
                </c:pt>
                <c:pt idx="351">
                  <c:v>0.99757980711779781</c:v>
                </c:pt>
                <c:pt idx="352">
                  <c:v>0.99865358010518246</c:v>
                </c:pt>
                <c:pt idx="353">
                  <c:v>0.99941738558107884</c:v>
                </c:pt>
                <c:pt idx="354">
                  <c:v>0.99986704075824373</c:v>
                </c:pt>
                <c:pt idx="355">
                  <c:v>1</c:v>
                </c:pt>
                <c:pt idx="356">
                  <c:v>0.99981541604942381</c:v>
                </c:pt>
                <c:pt idx="357">
                  <c:v>0.99931416009876062</c:v>
                </c:pt>
                <c:pt idx="358">
                  <c:v>0.99849879956479337</c:v>
                </c:pt>
                <c:pt idx="359">
                  <c:v>0.99737353485745206</c:v>
                </c:pt>
                <c:pt idx="360">
                  <c:v>0.99594409871842049</c:v>
                </c:pt>
                <c:pt idx="361">
                  <c:v>0.99421762363724475</c:v>
                </c:pt>
                <c:pt idx="362">
                  <c:v>0.99220248425363111</c:v>
                </c:pt>
                <c:pt idx="363">
                  <c:v>0.98990812243272952</c:v>
                </c:pt>
                <c:pt idx="364">
                  <c:v>0.98734486284613499</c:v>
                </c:pt>
                <c:pt idx="365">
                  <c:v>0.98452372647122444</c:v>
                </c:pt>
              </c:numCache>
            </c:numRef>
          </c:yVal>
          <c:smooth val="0"/>
          <c:extLst>
            <c:ext xmlns:c16="http://schemas.microsoft.com/office/drawing/2014/chart" uri="{C3380CC4-5D6E-409C-BE32-E72D297353CC}">
              <c16:uniqueId val="{00000000-2AE4-4804-B00C-79944A80C273}"/>
            </c:ext>
          </c:extLst>
        </c:ser>
        <c:dLbls>
          <c:showLegendKey val="0"/>
          <c:showVal val="0"/>
          <c:showCatName val="0"/>
          <c:showSerName val="0"/>
          <c:showPercent val="0"/>
          <c:showBubbleSize val="0"/>
        </c:dLbls>
        <c:axId val="1597517232"/>
        <c:axId val="1"/>
      </c:scatterChart>
      <c:valAx>
        <c:axId val="1597517232"/>
        <c:scaling>
          <c:orientation val="minMax"/>
          <c:max val="365"/>
          <c:min val="1"/>
        </c:scaling>
        <c:delete val="0"/>
        <c:axPos val="b"/>
        <c:majorGridlines>
          <c:spPr>
            <a:ln w="9525" cap="flat" cmpd="sng" algn="ctr">
              <a:solidFill>
                <a:schemeClr val="tx1">
                  <a:lumMod val="15000"/>
                  <a:lumOff val="85000"/>
                </a:schemeClr>
              </a:solidFill>
              <a:round/>
            </a:ln>
            <a:effectLst/>
          </c:spPr>
        </c:majorGridlines>
        <c:title>
          <c:tx>
            <c:rich>
              <a:bodyPr/>
              <a:lstStyle/>
              <a:p>
                <a:pPr>
                  <a:defRPr/>
                </a:pPr>
                <a:r>
                  <a:rPr lang="en-US">
                    <a:solidFill>
                      <a:schemeClr val="tx1">
                        <a:lumMod val="50000"/>
                        <a:lumOff val="50000"/>
                      </a:schemeClr>
                    </a:solidFill>
                  </a:rPr>
                  <a:t>Day of Year</a:t>
                </a:r>
              </a:p>
            </c:rich>
          </c:tx>
          <c:overlay val="0"/>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en-US"/>
          </a:p>
        </c:txPr>
        <c:crossAx val="1"/>
        <c:crosses val="autoZero"/>
        <c:crossBetween val="midCat"/>
      </c:valAx>
      <c:valAx>
        <c:axId val="1"/>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7517232"/>
        <c:crosses val="autoZero"/>
        <c:crossBetween val="midCat"/>
      </c:valAx>
      <c:spPr>
        <a:noFill/>
        <a:ln w="25400">
          <a:noFill/>
        </a:ln>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Column1</c:v>
                </c:pt>
              </c:strCache>
            </c:strRef>
          </c:tx>
          <c:spPr>
            <a:ln w="6350">
              <a:solidFill>
                <a:schemeClr val="tx1">
                  <a:lumMod val="95000"/>
                  <a:lumOff val="5000"/>
                </a:schemeClr>
              </a:solidFill>
            </a:ln>
          </c:spPr>
          <c:dPt>
            <c:idx val="0"/>
            <c:bubble3D val="0"/>
            <c:spPr>
              <a:solidFill>
                <a:schemeClr val="dk1">
                  <a:tint val="88500"/>
                </a:schemeClr>
              </a:solidFill>
              <a:ln w="6350">
                <a:solidFill>
                  <a:schemeClr val="tx1">
                    <a:lumMod val="95000"/>
                    <a:lumOff val="5000"/>
                  </a:schemeClr>
                </a:solidFill>
              </a:ln>
              <a:effectLst/>
            </c:spPr>
            <c:extLst>
              <c:ext xmlns:c16="http://schemas.microsoft.com/office/drawing/2014/chart" uri="{C3380CC4-5D6E-409C-BE32-E72D297353CC}">
                <c16:uniqueId val="{00000001-F29B-4AD5-8E10-E39A19D25AB4}"/>
              </c:ext>
            </c:extLst>
          </c:dPt>
          <c:dPt>
            <c:idx val="1"/>
            <c:bubble3D val="0"/>
            <c:spPr>
              <a:solidFill>
                <a:schemeClr val="dk1">
                  <a:tint val="55000"/>
                </a:schemeClr>
              </a:solidFill>
              <a:ln w="6350">
                <a:solidFill>
                  <a:schemeClr val="tx1">
                    <a:lumMod val="95000"/>
                    <a:lumOff val="5000"/>
                  </a:schemeClr>
                </a:solidFill>
              </a:ln>
              <a:effectLst/>
            </c:spPr>
            <c:extLst>
              <c:ext xmlns:c16="http://schemas.microsoft.com/office/drawing/2014/chart" uri="{C3380CC4-5D6E-409C-BE32-E72D297353CC}">
                <c16:uniqueId val="{00000003-F29B-4AD5-8E10-E39A19D25AB4}"/>
              </c:ext>
            </c:extLst>
          </c:dPt>
          <c:cat>
            <c:strRef>
              <c:f>Sheet1!$A$2:$A$3</c:f>
              <c:strCache>
                <c:ptCount val="2"/>
                <c:pt idx="0">
                  <c:v>Night</c:v>
                </c:pt>
                <c:pt idx="1">
                  <c:v>Day</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F29B-4AD5-8E10-E39A19D25AB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dk1">
                  <a:tint val="88500"/>
                </a:schemeClr>
              </a:solidFill>
              <a:ln w="6350">
                <a:solidFill>
                  <a:schemeClr val="tx1">
                    <a:lumMod val="95000"/>
                    <a:lumOff val="5000"/>
                  </a:schemeClr>
                </a:solidFill>
              </a:ln>
              <a:effectLst/>
            </c:spPr>
            <c:extLst>
              <c:ext xmlns:c16="http://schemas.microsoft.com/office/drawing/2014/chart" uri="{C3380CC4-5D6E-409C-BE32-E72D297353CC}">
                <c16:uniqueId val="{00000001-BB08-4077-9999-73DD38ED0A9F}"/>
              </c:ext>
            </c:extLst>
          </c:dPt>
          <c:dPt>
            <c:idx val="1"/>
            <c:bubble3D val="0"/>
            <c:spPr>
              <a:solidFill>
                <a:schemeClr val="dk1">
                  <a:tint val="55000"/>
                </a:schemeClr>
              </a:solidFill>
              <a:ln w="6350">
                <a:solidFill>
                  <a:schemeClr val="tx1">
                    <a:lumMod val="95000"/>
                    <a:lumOff val="5000"/>
                  </a:schemeClr>
                </a:solidFill>
              </a:ln>
              <a:effectLst/>
            </c:spPr>
            <c:extLst>
              <c:ext xmlns:c16="http://schemas.microsoft.com/office/drawing/2014/chart" uri="{C3380CC4-5D6E-409C-BE32-E72D297353CC}">
                <c16:uniqueId val="{00000003-BB08-4077-9999-73DD38ED0A9F}"/>
              </c:ext>
            </c:extLst>
          </c:dPt>
          <c:cat>
            <c:strRef>
              <c:f>Sheet1!$A$2:$A$3</c:f>
              <c:strCache>
                <c:ptCount val="2"/>
                <c:pt idx="0">
                  <c:v>Night</c:v>
                </c:pt>
                <c:pt idx="1">
                  <c:v>Day</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BB08-4077-9999-73DD38ED0A9F}"/>
            </c:ext>
          </c:extLst>
        </c:ser>
        <c:dLbls>
          <c:showLegendKey val="0"/>
          <c:showVal val="0"/>
          <c:showCatName val="0"/>
          <c:showSerName val="0"/>
          <c:showPercent val="0"/>
          <c:showBubbleSize val="0"/>
          <c:showLeaderLines val="1"/>
        </c:dLbls>
        <c:firstSliceAng val="324"/>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C96503-C02F-4266-B216-25F88C7E1B30}" type="datetimeFigureOut">
              <a:rPr lang="en-US" smtClean="0"/>
              <a:t>3/2/2021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6D046E-6101-40A1-BE10-98DF3F127C2D}" type="slidenum">
              <a:rPr lang="en-US" smtClean="0"/>
              <a:t>‹#›</a:t>
            </a:fld>
            <a:endParaRPr lang="en-US"/>
          </a:p>
        </p:txBody>
      </p:sp>
    </p:spTree>
    <p:extLst>
      <p:ext uri="{BB962C8B-B14F-4D97-AF65-F5344CB8AC3E}">
        <p14:creationId xmlns:p14="http://schemas.microsoft.com/office/powerpoint/2010/main" val="772355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PlaceHolder 1"/>
          <p:cNvSpPr>
            <a:spLocks noGrp="1"/>
          </p:cNvSpPr>
          <p:nvPr>
            <p:ph type="body"/>
          </p:nvPr>
        </p:nvSpPr>
        <p:spPr>
          <a:xfrm>
            <a:off x="756000" y="5078520"/>
            <a:ext cx="6047640" cy="4811040"/>
          </a:xfrm>
          <a:prstGeom prst="rect">
            <a:avLst/>
          </a:prstGeom>
        </p:spPr>
        <p:txBody>
          <a:bodyPr lIns="0" tIns="0" rIns="0" bIns="0"/>
          <a:lstStyle/>
          <a:p>
            <a:r>
              <a:rPr lang="en-US" sz="2000">
                <a:latin typeface="Arial"/>
              </a:rPr>
              <a:t>Click to edit the notes format</a:t>
            </a:r>
            <a:endParaRPr/>
          </a:p>
        </p:txBody>
      </p:sp>
      <p:sp>
        <p:nvSpPr>
          <p:cNvPr id="40" name="PlaceHolder 2"/>
          <p:cNvSpPr>
            <a:spLocks noGrp="1"/>
          </p:cNvSpPr>
          <p:nvPr>
            <p:ph type="hdr"/>
          </p:nvPr>
        </p:nvSpPr>
        <p:spPr>
          <a:xfrm>
            <a:off x="0" y="0"/>
            <a:ext cx="3280680" cy="534240"/>
          </a:xfrm>
          <a:prstGeom prst="rect">
            <a:avLst/>
          </a:prstGeom>
        </p:spPr>
        <p:txBody>
          <a:bodyPr lIns="0" tIns="0" rIns="0" bIns="0"/>
          <a:lstStyle/>
          <a:p>
            <a:r>
              <a:rPr lang="en-US" sz="1400">
                <a:latin typeface="Times New Roman"/>
              </a:rPr>
              <a:t>&lt;header&gt;</a:t>
            </a:r>
            <a:endParaRPr/>
          </a:p>
        </p:txBody>
      </p:sp>
      <p:sp>
        <p:nvSpPr>
          <p:cNvPr id="41" name="PlaceHolder 3"/>
          <p:cNvSpPr>
            <a:spLocks noGrp="1"/>
          </p:cNvSpPr>
          <p:nvPr>
            <p:ph type="dt"/>
          </p:nvPr>
        </p:nvSpPr>
        <p:spPr>
          <a:xfrm>
            <a:off x="4278960" y="0"/>
            <a:ext cx="3280680" cy="534240"/>
          </a:xfrm>
          <a:prstGeom prst="rect">
            <a:avLst/>
          </a:prstGeom>
        </p:spPr>
        <p:txBody>
          <a:bodyPr lIns="0" tIns="0" rIns="0" bIns="0"/>
          <a:lstStyle/>
          <a:p>
            <a:pPr algn="r"/>
            <a:r>
              <a:rPr lang="en-US" sz="1400">
                <a:latin typeface="Times New Roman"/>
              </a:rPr>
              <a:t>&lt;date/time&gt;</a:t>
            </a:r>
            <a:endParaRPr/>
          </a:p>
        </p:txBody>
      </p:sp>
      <p:sp>
        <p:nvSpPr>
          <p:cNvPr id="42" name="PlaceHolder 4"/>
          <p:cNvSpPr>
            <a:spLocks noGrp="1"/>
          </p:cNvSpPr>
          <p:nvPr>
            <p:ph type="ftr"/>
          </p:nvPr>
        </p:nvSpPr>
        <p:spPr>
          <a:xfrm>
            <a:off x="0" y="10157400"/>
            <a:ext cx="3280680" cy="534240"/>
          </a:xfrm>
          <a:prstGeom prst="rect">
            <a:avLst/>
          </a:prstGeom>
        </p:spPr>
        <p:txBody>
          <a:bodyPr lIns="0" tIns="0" rIns="0" bIns="0" anchor="b"/>
          <a:lstStyle/>
          <a:p>
            <a:r>
              <a:rPr lang="en-US" sz="1400">
                <a:latin typeface="Times New Roman"/>
              </a:rPr>
              <a:t>&lt;footer&gt;</a:t>
            </a:r>
            <a:endParaRPr/>
          </a:p>
        </p:txBody>
      </p:sp>
      <p:sp>
        <p:nvSpPr>
          <p:cNvPr id="43" name="PlaceHolder 5"/>
          <p:cNvSpPr>
            <a:spLocks noGrp="1"/>
          </p:cNvSpPr>
          <p:nvPr>
            <p:ph type="sldNum"/>
          </p:nvPr>
        </p:nvSpPr>
        <p:spPr>
          <a:xfrm>
            <a:off x="4278960" y="10157400"/>
            <a:ext cx="3280680" cy="534240"/>
          </a:xfrm>
          <a:prstGeom prst="rect">
            <a:avLst/>
          </a:prstGeom>
        </p:spPr>
        <p:txBody>
          <a:bodyPr lIns="0" tIns="0" rIns="0" bIns="0" anchor="b"/>
          <a:lstStyle/>
          <a:p>
            <a:pPr algn="r"/>
            <a:fld id="{88BF4FC6-02DB-4D53-9731-FADDF08F9DE8}" type="slidenum">
              <a:rPr lang="en-US" sz="1400">
                <a:latin typeface="Times New Roman"/>
              </a:rPr>
              <a:t>‹#›</a:t>
            </a:fld>
            <a:endParaRPr/>
          </a:p>
        </p:txBody>
      </p:sp>
    </p:spTree>
    <p:extLst>
      <p:ext uri="{BB962C8B-B14F-4D97-AF65-F5344CB8AC3E}">
        <p14:creationId xmlns:p14="http://schemas.microsoft.com/office/powerpoint/2010/main" val="688753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Shape 1"/>
          <p:cNvSpPr txBox="1"/>
          <p:nvPr/>
        </p:nvSpPr>
        <p:spPr>
          <a:xfrm>
            <a:off x="3884760" y="8685360"/>
            <a:ext cx="2971440" cy="456840"/>
          </a:xfrm>
          <a:prstGeom prst="rect">
            <a:avLst/>
          </a:prstGeom>
        </p:spPr>
        <p:txBody>
          <a:bodyPr anchor="b"/>
          <a:lstStyle/>
          <a:p>
            <a:pPr>
              <a:lnSpc>
                <a:spcPct val="100000"/>
              </a:lnSpc>
            </a:pPr>
            <a:fld id="{263341C4-E6FF-4A41-A081-4F07AB930A40}" type="slidenum">
              <a:rPr lang="en-US" sz="1200">
                <a:solidFill>
                  <a:srgbClr val="000000"/>
                </a:solidFill>
                <a:latin typeface="Calibri"/>
                <a:ea typeface="MS PGothic"/>
              </a:rPr>
              <a:t>1</a:t>
            </a:fld>
            <a:endParaRPr/>
          </a:p>
        </p:txBody>
      </p:sp>
      <p:sp>
        <p:nvSpPr>
          <p:cNvPr id="51" name="CustomShape 2"/>
          <p:cNvSpPr/>
          <p:nvPr/>
        </p:nvSpPr>
        <p:spPr>
          <a:xfrm>
            <a:off x="1147680" y="696960"/>
            <a:ext cx="4587480" cy="3485880"/>
          </a:xfrm>
          <a:prstGeom prst="rect">
            <a:avLst/>
          </a:prstGeom>
          <a:solidFill>
            <a:srgbClr val="FFFFFF"/>
          </a:solidFill>
          <a:ln w="9360">
            <a:solidFill>
              <a:srgbClr val="000000"/>
            </a:solidFill>
            <a:miter/>
          </a:ln>
        </p:spPr>
      </p:sp>
      <p:sp>
        <p:nvSpPr>
          <p:cNvPr id="52" name="PlaceHolder 3"/>
          <p:cNvSpPr>
            <a:spLocks noGrp="1"/>
          </p:cNvSpPr>
          <p:nvPr>
            <p:ph type="body"/>
          </p:nvPr>
        </p:nvSpPr>
        <p:spPr>
          <a:xfrm>
            <a:off x="689040" y="4416480"/>
            <a:ext cx="5501880" cy="4182840"/>
          </a:xfrm>
          <a:prstGeom prst="rect">
            <a:avLst/>
          </a:prstGeom>
        </p:spPr>
        <p:txBody>
          <a:bodyPr lIns="92520" tIns="46080" rIns="92520" bIns="46080" anchor="ctr"/>
          <a:lstStyle/>
          <a:p>
            <a:endParaRPr/>
          </a:p>
        </p:txBody>
      </p:sp>
    </p:spTree>
    <p:extLst>
      <p:ext uri="{BB962C8B-B14F-4D97-AF65-F5344CB8AC3E}">
        <p14:creationId xmlns:p14="http://schemas.microsoft.com/office/powerpoint/2010/main" val="538122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Shape 1"/>
          <p:cNvSpPr txBox="1"/>
          <p:nvPr/>
        </p:nvSpPr>
        <p:spPr>
          <a:xfrm>
            <a:off x="3884760" y="8685360"/>
            <a:ext cx="2971440" cy="456840"/>
          </a:xfrm>
          <a:prstGeom prst="rect">
            <a:avLst/>
          </a:prstGeom>
        </p:spPr>
        <p:txBody>
          <a:bodyPr anchor="b"/>
          <a:lstStyle/>
          <a:p>
            <a:pPr>
              <a:lnSpc>
                <a:spcPct val="100000"/>
              </a:lnSpc>
            </a:pPr>
            <a:fld id="{263341C4-E6FF-4A41-A081-4F07AB930A40}" type="slidenum">
              <a:rPr lang="en-US" sz="1200">
                <a:solidFill>
                  <a:srgbClr val="000000"/>
                </a:solidFill>
                <a:latin typeface="Calibri"/>
                <a:ea typeface="MS PGothic"/>
              </a:rPr>
              <a:t>2</a:t>
            </a:fld>
            <a:endParaRPr/>
          </a:p>
        </p:txBody>
      </p:sp>
      <p:sp>
        <p:nvSpPr>
          <p:cNvPr id="51" name="CustomShape 2"/>
          <p:cNvSpPr/>
          <p:nvPr/>
        </p:nvSpPr>
        <p:spPr>
          <a:xfrm>
            <a:off x="1147680" y="696960"/>
            <a:ext cx="4587480" cy="3485880"/>
          </a:xfrm>
          <a:prstGeom prst="rect">
            <a:avLst/>
          </a:prstGeom>
          <a:solidFill>
            <a:srgbClr val="FFFFFF"/>
          </a:solidFill>
          <a:ln w="9360">
            <a:solidFill>
              <a:srgbClr val="000000"/>
            </a:solidFill>
            <a:miter/>
          </a:ln>
        </p:spPr>
      </p:sp>
      <p:sp>
        <p:nvSpPr>
          <p:cNvPr id="52" name="PlaceHolder 3"/>
          <p:cNvSpPr>
            <a:spLocks noGrp="1"/>
          </p:cNvSpPr>
          <p:nvPr>
            <p:ph type="body"/>
          </p:nvPr>
        </p:nvSpPr>
        <p:spPr>
          <a:xfrm>
            <a:off x="689040" y="4416480"/>
            <a:ext cx="5501880" cy="4182840"/>
          </a:xfrm>
          <a:prstGeom prst="rect">
            <a:avLst/>
          </a:prstGeom>
        </p:spPr>
        <p:txBody>
          <a:bodyPr lIns="92520" tIns="46080" rIns="92520" bIns="46080" anchor="ctr"/>
          <a:lstStyle/>
          <a:p>
            <a:endParaRPr/>
          </a:p>
        </p:txBody>
      </p:sp>
    </p:spTree>
    <p:extLst>
      <p:ext uri="{BB962C8B-B14F-4D97-AF65-F5344CB8AC3E}">
        <p14:creationId xmlns:p14="http://schemas.microsoft.com/office/powerpoint/2010/main" val="582015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Shape 1"/>
          <p:cNvSpPr txBox="1"/>
          <p:nvPr/>
        </p:nvSpPr>
        <p:spPr>
          <a:xfrm>
            <a:off x="3884760" y="8685360"/>
            <a:ext cx="2971440" cy="456840"/>
          </a:xfrm>
          <a:prstGeom prst="rect">
            <a:avLst/>
          </a:prstGeom>
        </p:spPr>
        <p:txBody>
          <a:bodyPr anchor="b"/>
          <a:lstStyle/>
          <a:p>
            <a:pPr>
              <a:lnSpc>
                <a:spcPct val="100000"/>
              </a:lnSpc>
            </a:pPr>
            <a:fld id="{263341C4-E6FF-4A41-A081-4F07AB930A40}" type="slidenum">
              <a:rPr lang="en-US" sz="1200">
                <a:solidFill>
                  <a:srgbClr val="000000"/>
                </a:solidFill>
                <a:latin typeface="Calibri"/>
                <a:ea typeface="MS PGothic"/>
              </a:rPr>
              <a:t>3</a:t>
            </a:fld>
            <a:endParaRPr/>
          </a:p>
        </p:txBody>
      </p:sp>
      <p:sp>
        <p:nvSpPr>
          <p:cNvPr id="51" name="CustomShape 2"/>
          <p:cNvSpPr/>
          <p:nvPr/>
        </p:nvSpPr>
        <p:spPr>
          <a:xfrm>
            <a:off x="1147680" y="696960"/>
            <a:ext cx="4587480" cy="3485880"/>
          </a:xfrm>
          <a:prstGeom prst="rect">
            <a:avLst/>
          </a:prstGeom>
          <a:solidFill>
            <a:srgbClr val="FFFFFF"/>
          </a:solidFill>
          <a:ln w="9360">
            <a:solidFill>
              <a:srgbClr val="000000"/>
            </a:solidFill>
            <a:miter/>
          </a:ln>
        </p:spPr>
      </p:sp>
      <p:sp>
        <p:nvSpPr>
          <p:cNvPr id="52" name="PlaceHolder 3"/>
          <p:cNvSpPr>
            <a:spLocks noGrp="1"/>
          </p:cNvSpPr>
          <p:nvPr>
            <p:ph type="body"/>
          </p:nvPr>
        </p:nvSpPr>
        <p:spPr>
          <a:xfrm>
            <a:off x="689040" y="4416480"/>
            <a:ext cx="5501880" cy="4182840"/>
          </a:xfrm>
          <a:prstGeom prst="rect">
            <a:avLst/>
          </a:prstGeom>
        </p:spPr>
        <p:txBody>
          <a:bodyPr lIns="92520" tIns="46080" rIns="92520" bIns="46080" anchor="ctr"/>
          <a:lstStyle/>
          <a:p>
            <a:r>
              <a:rPr lang="en-US">
                <a:latin typeface="Times New Roman"/>
                <a:cs typeface="Times New Roman"/>
              </a:rPr>
              <a:t>Only granules within 15 mins of the day/night transition are shown to reduce data processing time. Data is plotted according to time, so newer data overlaps older data. For added margin and ease of presentation, more than 5:56 have been removed from each orbit with no loss in coverage due to overlapping observations. I did not incorporate reflectance scale values into the data, just counts. Black areas are caused by partially illuminated scans. </a:t>
            </a:r>
            <a:endParaRPr/>
          </a:p>
        </p:txBody>
      </p:sp>
    </p:spTree>
    <p:extLst>
      <p:ext uri="{BB962C8B-B14F-4D97-AF65-F5344CB8AC3E}">
        <p14:creationId xmlns:p14="http://schemas.microsoft.com/office/powerpoint/2010/main" val="786977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Shape 1"/>
          <p:cNvSpPr txBox="1"/>
          <p:nvPr/>
        </p:nvSpPr>
        <p:spPr>
          <a:xfrm>
            <a:off x="3884760" y="8685360"/>
            <a:ext cx="2971440" cy="456840"/>
          </a:xfrm>
          <a:prstGeom prst="rect">
            <a:avLst/>
          </a:prstGeom>
        </p:spPr>
        <p:txBody>
          <a:bodyPr anchor="b"/>
          <a:lstStyle/>
          <a:p>
            <a:pPr>
              <a:lnSpc>
                <a:spcPct val="100000"/>
              </a:lnSpc>
            </a:pPr>
            <a:fld id="{263341C4-E6FF-4A41-A081-4F07AB930A40}" type="slidenum">
              <a:rPr lang="en-US" sz="1200">
                <a:solidFill>
                  <a:srgbClr val="000000"/>
                </a:solidFill>
                <a:latin typeface="Calibri"/>
                <a:ea typeface="MS PGothic"/>
              </a:rPr>
              <a:t>4</a:t>
            </a:fld>
            <a:endParaRPr/>
          </a:p>
        </p:txBody>
      </p:sp>
      <p:sp>
        <p:nvSpPr>
          <p:cNvPr id="51" name="CustomShape 2"/>
          <p:cNvSpPr/>
          <p:nvPr/>
        </p:nvSpPr>
        <p:spPr>
          <a:xfrm>
            <a:off x="1147680" y="696960"/>
            <a:ext cx="4587480" cy="3485880"/>
          </a:xfrm>
          <a:prstGeom prst="rect">
            <a:avLst/>
          </a:prstGeom>
          <a:solidFill>
            <a:srgbClr val="FFFFFF"/>
          </a:solidFill>
          <a:ln w="9360">
            <a:solidFill>
              <a:srgbClr val="000000"/>
            </a:solidFill>
            <a:miter/>
          </a:ln>
        </p:spPr>
      </p:sp>
      <p:sp>
        <p:nvSpPr>
          <p:cNvPr id="52" name="PlaceHolder 3"/>
          <p:cNvSpPr>
            <a:spLocks noGrp="1"/>
          </p:cNvSpPr>
          <p:nvPr>
            <p:ph type="body"/>
          </p:nvPr>
        </p:nvSpPr>
        <p:spPr>
          <a:xfrm>
            <a:off x="689040" y="4416480"/>
            <a:ext cx="5501880" cy="4182840"/>
          </a:xfrm>
          <a:prstGeom prst="rect">
            <a:avLst/>
          </a:prstGeom>
        </p:spPr>
        <p:txBody>
          <a:bodyPr lIns="92520" tIns="46080" rIns="92520" bIns="46080" anchor="ctr"/>
          <a:lstStyle/>
          <a:p>
            <a:r>
              <a:rPr lang="en-US"/>
              <a:t>White areas are plotting artifact, no day rate data.</a:t>
            </a:r>
            <a:endParaRPr/>
          </a:p>
        </p:txBody>
      </p:sp>
    </p:spTree>
    <p:extLst>
      <p:ext uri="{BB962C8B-B14F-4D97-AF65-F5344CB8AC3E}">
        <p14:creationId xmlns:p14="http://schemas.microsoft.com/office/powerpoint/2010/main" val="4158323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Shape 1"/>
          <p:cNvSpPr txBox="1"/>
          <p:nvPr/>
        </p:nvSpPr>
        <p:spPr>
          <a:xfrm>
            <a:off x="3884760" y="8685360"/>
            <a:ext cx="2971440" cy="456840"/>
          </a:xfrm>
          <a:prstGeom prst="rect">
            <a:avLst/>
          </a:prstGeom>
        </p:spPr>
        <p:txBody>
          <a:bodyPr anchor="b"/>
          <a:lstStyle/>
          <a:p>
            <a:pPr>
              <a:lnSpc>
                <a:spcPct val="100000"/>
              </a:lnSpc>
            </a:pPr>
            <a:fld id="{263341C4-E6FF-4A41-A081-4F07AB930A40}" type="slidenum">
              <a:rPr lang="en-US" sz="1200">
                <a:solidFill>
                  <a:srgbClr val="000000"/>
                </a:solidFill>
                <a:latin typeface="Calibri"/>
                <a:ea typeface="MS PGothic"/>
              </a:rPr>
              <a:t>5</a:t>
            </a:fld>
            <a:endParaRPr/>
          </a:p>
        </p:txBody>
      </p:sp>
      <p:sp>
        <p:nvSpPr>
          <p:cNvPr id="51" name="CustomShape 2"/>
          <p:cNvSpPr/>
          <p:nvPr/>
        </p:nvSpPr>
        <p:spPr>
          <a:xfrm>
            <a:off x="1147680" y="696960"/>
            <a:ext cx="4587480" cy="3485880"/>
          </a:xfrm>
          <a:prstGeom prst="rect">
            <a:avLst/>
          </a:prstGeom>
          <a:solidFill>
            <a:srgbClr val="FFFFFF"/>
          </a:solidFill>
          <a:ln w="9360">
            <a:solidFill>
              <a:srgbClr val="000000"/>
            </a:solidFill>
            <a:miter/>
          </a:ln>
        </p:spPr>
      </p:sp>
      <p:sp>
        <p:nvSpPr>
          <p:cNvPr id="52" name="PlaceHolder 3"/>
          <p:cNvSpPr>
            <a:spLocks noGrp="1"/>
          </p:cNvSpPr>
          <p:nvPr>
            <p:ph type="body"/>
          </p:nvPr>
        </p:nvSpPr>
        <p:spPr>
          <a:xfrm>
            <a:off x="689040" y="4416480"/>
            <a:ext cx="5501880" cy="4182840"/>
          </a:xfrm>
          <a:prstGeom prst="rect">
            <a:avLst/>
          </a:prstGeom>
        </p:spPr>
        <p:txBody>
          <a:bodyPr lIns="92520" tIns="46080" rIns="92520" bIns="46080" anchor="ctr"/>
          <a:lstStyle/>
          <a:p>
            <a:r>
              <a:rPr lang="en-US"/>
              <a:t>White areas are plotting artifact, no day rate data.</a:t>
            </a:r>
            <a:endParaRPr/>
          </a:p>
        </p:txBody>
      </p:sp>
    </p:spTree>
    <p:extLst>
      <p:ext uri="{BB962C8B-B14F-4D97-AF65-F5344CB8AC3E}">
        <p14:creationId xmlns:p14="http://schemas.microsoft.com/office/powerpoint/2010/main" val="1127131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Shape 1"/>
          <p:cNvSpPr txBox="1"/>
          <p:nvPr/>
        </p:nvSpPr>
        <p:spPr>
          <a:xfrm>
            <a:off x="3884760" y="8685360"/>
            <a:ext cx="2971440" cy="456840"/>
          </a:xfrm>
          <a:prstGeom prst="rect">
            <a:avLst/>
          </a:prstGeom>
        </p:spPr>
        <p:txBody>
          <a:bodyPr anchor="b"/>
          <a:lstStyle/>
          <a:p>
            <a:pPr>
              <a:lnSpc>
                <a:spcPct val="100000"/>
              </a:lnSpc>
            </a:pPr>
            <a:fld id="{263341C4-E6FF-4A41-A081-4F07AB930A40}" type="slidenum">
              <a:rPr lang="en-US" sz="1200">
                <a:solidFill>
                  <a:srgbClr val="000000"/>
                </a:solidFill>
                <a:latin typeface="Calibri"/>
                <a:ea typeface="MS PGothic"/>
              </a:rPr>
              <a:t>6</a:t>
            </a:fld>
            <a:endParaRPr/>
          </a:p>
        </p:txBody>
      </p:sp>
      <p:sp>
        <p:nvSpPr>
          <p:cNvPr id="51" name="CustomShape 2"/>
          <p:cNvSpPr/>
          <p:nvPr/>
        </p:nvSpPr>
        <p:spPr>
          <a:xfrm>
            <a:off x="1147680" y="696960"/>
            <a:ext cx="4587480" cy="3485880"/>
          </a:xfrm>
          <a:prstGeom prst="rect">
            <a:avLst/>
          </a:prstGeom>
          <a:solidFill>
            <a:srgbClr val="FFFFFF"/>
          </a:solidFill>
          <a:ln w="9360">
            <a:solidFill>
              <a:srgbClr val="000000"/>
            </a:solidFill>
            <a:miter/>
          </a:ln>
        </p:spPr>
      </p:sp>
      <p:sp>
        <p:nvSpPr>
          <p:cNvPr id="52" name="PlaceHolder 3"/>
          <p:cNvSpPr>
            <a:spLocks noGrp="1"/>
          </p:cNvSpPr>
          <p:nvPr>
            <p:ph type="body"/>
          </p:nvPr>
        </p:nvSpPr>
        <p:spPr>
          <a:xfrm>
            <a:off x="689040" y="4416480"/>
            <a:ext cx="5501880" cy="4182840"/>
          </a:xfrm>
          <a:prstGeom prst="rect">
            <a:avLst/>
          </a:prstGeom>
        </p:spPr>
        <p:txBody>
          <a:bodyPr lIns="92520" tIns="46080" rIns="92520" bIns="46080" anchor="ctr"/>
          <a:lstStyle/>
          <a:p>
            <a:r>
              <a:rPr lang="en-US">
                <a:cs typeface="Arial"/>
              </a:rPr>
              <a:t>South Pole data has granules removed to simulate day rate reduction. Simulated North Pole has data removed manually based on expected orbit timing for current and proposed STS day rate changes.</a:t>
            </a:r>
            <a:endParaRPr lang="en-US"/>
          </a:p>
        </p:txBody>
      </p:sp>
    </p:spTree>
    <p:extLst>
      <p:ext uri="{BB962C8B-B14F-4D97-AF65-F5344CB8AC3E}">
        <p14:creationId xmlns:p14="http://schemas.microsoft.com/office/powerpoint/2010/main" val="3723960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Shape 1"/>
          <p:cNvSpPr txBox="1"/>
          <p:nvPr/>
        </p:nvSpPr>
        <p:spPr>
          <a:xfrm>
            <a:off x="3884760" y="8685360"/>
            <a:ext cx="2971440" cy="456840"/>
          </a:xfrm>
          <a:prstGeom prst="rect">
            <a:avLst/>
          </a:prstGeom>
        </p:spPr>
        <p:txBody>
          <a:bodyPr anchor="b"/>
          <a:lstStyle/>
          <a:p>
            <a:pPr>
              <a:lnSpc>
                <a:spcPct val="100000"/>
              </a:lnSpc>
            </a:pPr>
            <a:fld id="{263341C4-E6FF-4A41-A081-4F07AB930A40}" type="slidenum">
              <a:rPr lang="en-US" sz="1200">
                <a:solidFill>
                  <a:srgbClr val="000000"/>
                </a:solidFill>
                <a:latin typeface="Calibri"/>
                <a:ea typeface="MS PGothic"/>
              </a:rPr>
              <a:t>7</a:t>
            </a:fld>
            <a:endParaRPr/>
          </a:p>
        </p:txBody>
      </p:sp>
      <p:sp>
        <p:nvSpPr>
          <p:cNvPr id="51" name="CustomShape 2"/>
          <p:cNvSpPr/>
          <p:nvPr/>
        </p:nvSpPr>
        <p:spPr>
          <a:xfrm>
            <a:off x="1147680" y="696960"/>
            <a:ext cx="4587480" cy="3485880"/>
          </a:xfrm>
          <a:prstGeom prst="rect">
            <a:avLst/>
          </a:prstGeom>
          <a:solidFill>
            <a:srgbClr val="FFFFFF"/>
          </a:solidFill>
          <a:ln w="9360">
            <a:solidFill>
              <a:srgbClr val="000000"/>
            </a:solidFill>
            <a:miter/>
          </a:ln>
        </p:spPr>
      </p:sp>
      <p:sp>
        <p:nvSpPr>
          <p:cNvPr id="52" name="PlaceHolder 3"/>
          <p:cNvSpPr>
            <a:spLocks noGrp="1"/>
          </p:cNvSpPr>
          <p:nvPr>
            <p:ph type="body"/>
          </p:nvPr>
        </p:nvSpPr>
        <p:spPr>
          <a:xfrm>
            <a:off x="689040" y="4416480"/>
            <a:ext cx="5501880" cy="4182840"/>
          </a:xfrm>
          <a:prstGeom prst="rect">
            <a:avLst/>
          </a:prstGeom>
        </p:spPr>
        <p:txBody>
          <a:bodyPr lIns="92520" tIns="46080" rIns="92520" bIns="46080" anchor="ctr"/>
          <a:lstStyle/>
          <a:p>
            <a:r>
              <a:rPr lang="en-US">
                <a:cs typeface="Arial"/>
              </a:rPr>
              <a:t>North Pole data has granules removed to simulate day rate reduction. Simulated South Pole has data removed manually based on expected orbit timing for current and proposed STS day rate changes.</a:t>
            </a:r>
          </a:p>
        </p:txBody>
      </p:sp>
    </p:spTree>
    <p:extLst>
      <p:ext uri="{BB962C8B-B14F-4D97-AF65-F5344CB8AC3E}">
        <p14:creationId xmlns:p14="http://schemas.microsoft.com/office/powerpoint/2010/main" val="4103142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600" y="273600"/>
            <a:ext cx="10972320" cy="1145160"/>
          </a:xfrm>
          <a:prstGeom prst="rect">
            <a:avLst/>
          </a:prstGeom>
        </p:spPr>
        <p:txBody>
          <a:bodyPr lIns="0" tIns="0" rIns="0" bIns="0" anchor="ctr"/>
          <a:lstStyle/>
          <a:p>
            <a:endParaRPr/>
          </a:p>
        </p:txBody>
      </p:sp>
      <p:sp>
        <p:nvSpPr>
          <p:cNvPr id="6" name="PlaceHolder 2"/>
          <p:cNvSpPr>
            <a:spLocks noGrp="1"/>
          </p:cNvSpPr>
          <p:nvPr>
            <p:ph type="subTitle"/>
          </p:nvPr>
        </p:nvSpPr>
        <p:spPr>
          <a:xfrm>
            <a:off x="609600" y="1604520"/>
            <a:ext cx="10972320" cy="397764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600" y="273600"/>
            <a:ext cx="10972320" cy="1145160"/>
          </a:xfrm>
          <a:prstGeom prst="rect">
            <a:avLst/>
          </a:prstGeom>
        </p:spPr>
        <p:txBody>
          <a:bodyPr lIns="0" tIns="0" rIns="0" bIns="0" anchor="ctr"/>
          <a:lstStyle/>
          <a:p>
            <a:endParaRPr/>
          </a:p>
        </p:txBody>
      </p:sp>
      <p:sp>
        <p:nvSpPr>
          <p:cNvPr id="8" name="PlaceHolder 2"/>
          <p:cNvSpPr>
            <a:spLocks noGrp="1"/>
          </p:cNvSpPr>
          <p:nvPr>
            <p:ph type="body"/>
          </p:nvPr>
        </p:nvSpPr>
        <p:spPr>
          <a:xfrm>
            <a:off x="609600" y="1604520"/>
            <a:ext cx="10972320" cy="39772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600" y="273600"/>
            <a:ext cx="10972320" cy="1145160"/>
          </a:xfrm>
          <a:prstGeom prst="rect">
            <a:avLst/>
          </a:prstGeom>
        </p:spPr>
        <p:txBody>
          <a:bodyPr lIns="0" tIns="0" rIns="0" bIns="0" anchor="ctr"/>
          <a:lstStyle/>
          <a:p>
            <a:endParaRPr/>
          </a:p>
        </p:txBody>
      </p:sp>
      <p:sp>
        <p:nvSpPr>
          <p:cNvPr id="10" name="PlaceHolder 2"/>
          <p:cNvSpPr>
            <a:spLocks noGrp="1"/>
          </p:cNvSpPr>
          <p:nvPr>
            <p:ph type="body"/>
          </p:nvPr>
        </p:nvSpPr>
        <p:spPr>
          <a:xfrm>
            <a:off x="609600" y="1604520"/>
            <a:ext cx="5354400" cy="3977280"/>
          </a:xfrm>
          <a:prstGeom prst="rect">
            <a:avLst/>
          </a:prstGeom>
        </p:spPr>
        <p:txBody>
          <a:bodyPr lIns="0" tIns="0" rIns="0" bIns="0"/>
          <a:lstStyle/>
          <a:p>
            <a:endParaRPr/>
          </a:p>
        </p:txBody>
      </p:sp>
      <p:sp>
        <p:nvSpPr>
          <p:cNvPr id="11" name="PlaceHolder 3"/>
          <p:cNvSpPr>
            <a:spLocks noGrp="1"/>
          </p:cNvSpPr>
          <p:nvPr>
            <p:ph type="body"/>
          </p:nvPr>
        </p:nvSpPr>
        <p:spPr>
          <a:xfrm>
            <a:off x="6232320" y="1604520"/>
            <a:ext cx="5354400" cy="39772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09600" y="273600"/>
            <a:ext cx="10972320" cy="1145160"/>
          </a:xfrm>
          <a:prstGeom prst="rect">
            <a:avLst/>
          </a:prstGeom>
        </p:spPr>
        <p:txBody>
          <a:bodyPr lIns="0" tIns="0" rIns="0" bIns="0" anchor="ct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09600" y="273600"/>
            <a:ext cx="10972320" cy="530820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09600" y="273600"/>
            <a:ext cx="10972320" cy="1145160"/>
          </a:xfrm>
          <a:prstGeom prst="rect">
            <a:avLst/>
          </a:prstGeom>
        </p:spPr>
        <p:txBody>
          <a:bodyPr lIns="0" tIns="0" rIns="0" bIns="0" anchor="ctr"/>
          <a:lstStyle/>
          <a:p>
            <a:endParaRPr/>
          </a:p>
        </p:txBody>
      </p:sp>
      <p:sp>
        <p:nvSpPr>
          <p:cNvPr id="15" name="PlaceHolder 2"/>
          <p:cNvSpPr>
            <a:spLocks noGrp="1"/>
          </p:cNvSpPr>
          <p:nvPr>
            <p:ph type="body"/>
          </p:nvPr>
        </p:nvSpPr>
        <p:spPr>
          <a:xfrm>
            <a:off x="609600" y="1604520"/>
            <a:ext cx="5354400" cy="1896840"/>
          </a:xfrm>
          <a:prstGeom prst="rect">
            <a:avLst/>
          </a:prstGeom>
        </p:spPr>
        <p:txBody>
          <a:bodyPr lIns="0" tIns="0" rIns="0" bIns="0"/>
          <a:lstStyle/>
          <a:p>
            <a:endParaRPr/>
          </a:p>
        </p:txBody>
      </p:sp>
      <p:sp>
        <p:nvSpPr>
          <p:cNvPr id="16" name="PlaceHolder 3"/>
          <p:cNvSpPr>
            <a:spLocks noGrp="1"/>
          </p:cNvSpPr>
          <p:nvPr>
            <p:ph type="body"/>
          </p:nvPr>
        </p:nvSpPr>
        <p:spPr>
          <a:xfrm>
            <a:off x="609600" y="3682080"/>
            <a:ext cx="5354400" cy="1896840"/>
          </a:xfrm>
          <a:prstGeom prst="rect">
            <a:avLst/>
          </a:prstGeom>
        </p:spPr>
        <p:txBody>
          <a:bodyPr lIns="0" tIns="0" rIns="0" bIns="0"/>
          <a:lstStyle/>
          <a:p>
            <a:endParaRPr/>
          </a:p>
        </p:txBody>
      </p:sp>
      <p:sp>
        <p:nvSpPr>
          <p:cNvPr id="17" name="PlaceHolder 4"/>
          <p:cNvSpPr>
            <a:spLocks noGrp="1"/>
          </p:cNvSpPr>
          <p:nvPr>
            <p:ph type="body"/>
          </p:nvPr>
        </p:nvSpPr>
        <p:spPr>
          <a:xfrm>
            <a:off x="6232320" y="1604520"/>
            <a:ext cx="5354400" cy="39772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09600" y="273600"/>
            <a:ext cx="10972320" cy="1145160"/>
          </a:xfrm>
          <a:prstGeom prst="rect">
            <a:avLst/>
          </a:prstGeom>
        </p:spPr>
        <p:txBody>
          <a:bodyPr lIns="0" tIns="0" rIns="0" bIns="0" anchor="ctr"/>
          <a:lstStyle/>
          <a:p>
            <a:endParaRPr/>
          </a:p>
        </p:txBody>
      </p:sp>
      <p:sp>
        <p:nvSpPr>
          <p:cNvPr id="19" name="PlaceHolder 2"/>
          <p:cNvSpPr>
            <a:spLocks noGrp="1"/>
          </p:cNvSpPr>
          <p:nvPr>
            <p:ph type="body"/>
          </p:nvPr>
        </p:nvSpPr>
        <p:spPr>
          <a:xfrm>
            <a:off x="609600" y="1604520"/>
            <a:ext cx="5354400" cy="3977280"/>
          </a:xfrm>
          <a:prstGeom prst="rect">
            <a:avLst/>
          </a:prstGeom>
        </p:spPr>
        <p:txBody>
          <a:bodyPr lIns="0" tIns="0" rIns="0" bIns="0"/>
          <a:lstStyle/>
          <a:p>
            <a:endParaRPr/>
          </a:p>
        </p:txBody>
      </p:sp>
      <p:sp>
        <p:nvSpPr>
          <p:cNvPr id="20" name="PlaceHolder 3"/>
          <p:cNvSpPr>
            <a:spLocks noGrp="1"/>
          </p:cNvSpPr>
          <p:nvPr>
            <p:ph type="body"/>
          </p:nvPr>
        </p:nvSpPr>
        <p:spPr>
          <a:xfrm>
            <a:off x="6232320" y="1604520"/>
            <a:ext cx="5354400" cy="1896840"/>
          </a:xfrm>
          <a:prstGeom prst="rect">
            <a:avLst/>
          </a:prstGeom>
        </p:spPr>
        <p:txBody>
          <a:bodyPr lIns="0" tIns="0" rIns="0" bIns="0"/>
          <a:lstStyle/>
          <a:p>
            <a:endParaRPr/>
          </a:p>
        </p:txBody>
      </p:sp>
      <p:sp>
        <p:nvSpPr>
          <p:cNvPr id="21" name="PlaceHolder 4"/>
          <p:cNvSpPr>
            <a:spLocks noGrp="1"/>
          </p:cNvSpPr>
          <p:nvPr>
            <p:ph type="body"/>
          </p:nvPr>
        </p:nvSpPr>
        <p:spPr>
          <a:xfrm>
            <a:off x="6232320" y="3682080"/>
            <a:ext cx="5354400" cy="189684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600" y="273600"/>
            <a:ext cx="10972320" cy="1145160"/>
          </a:xfrm>
          <a:prstGeom prst="rect">
            <a:avLst/>
          </a:prstGeom>
        </p:spPr>
        <p:txBody>
          <a:bodyPr lIns="0" tIns="0" rIns="0" bIns="0" anchor="ctr"/>
          <a:lstStyle/>
          <a:p>
            <a:endParaRPr/>
          </a:p>
        </p:txBody>
      </p:sp>
      <p:sp>
        <p:nvSpPr>
          <p:cNvPr id="23" name="PlaceHolder 2"/>
          <p:cNvSpPr>
            <a:spLocks noGrp="1"/>
          </p:cNvSpPr>
          <p:nvPr>
            <p:ph type="body"/>
          </p:nvPr>
        </p:nvSpPr>
        <p:spPr>
          <a:xfrm>
            <a:off x="609600" y="1604520"/>
            <a:ext cx="5354400" cy="1896840"/>
          </a:xfrm>
          <a:prstGeom prst="rect">
            <a:avLst/>
          </a:prstGeom>
        </p:spPr>
        <p:txBody>
          <a:bodyPr lIns="0" tIns="0" rIns="0" bIns="0"/>
          <a:lstStyle/>
          <a:p>
            <a:endParaRPr/>
          </a:p>
        </p:txBody>
      </p:sp>
      <p:sp>
        <p:nvSpPr>
          <p:cNvPr id="24" name="PlaceHolder 3"/>
          <p:cNvSpPr>
            <a:spLocks noGrp="1"/>
          </p:cNvSpPr>
          <p:nvPr>
            <p:ph type="body"/>
          </p:nvPr>
        </p:nvSpPr>
        <p:spPr>
          <a:xfrm>
            <a:off x="6232320" y="1604520"/>
            <a:ext cx="5354400" cy="1896840"/>
          </a:xfrm>
          <a:prstGeom prst="rect">
            <a:avLst/>
          </a:prstGeom>
        </p:spPr>
        <p:txBody>
          <a:bodyPr lIns="0" tIns="0" rIns="0" bIns="0"/>
          <a:lstStyle/>
          <a:p>
            <a:endParaRPr/>
          </a:p>
        </p:txBody>
      </p:sp>
      <p:sp>
        <p:nvSpPr>
          <p:cNvPr id="25" name="PlaceHolder 4"/>
          <p:cNvSpPr>
            <a:spLocks noGrp="1"/>
          </p:cNvSpPr>
          <p:nvPr>
            <p:ph type="body"/>
          </p:nvPr>
        </p:nvSpPr>
        <p:spPr>
          <a:xfrm>
            <a:off x="609600" y="3682080"/>
            <a:ext cx="10972320" cy="189684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600" y="273600"/>
            <a:ext cx="10972320" cy="1145160"/>
          </a:xfrm>
          <a:prstGeom prst="rect">
            <a:avLst/>
          </a:prstGeom>
        </p:spPr>
        <p:txBody>
          <a:bodyPr lIns="0" tIns="0" rIns="0" bIns="0" anchor="ctr"/>
          <a:lstStyle/>
          <a:p>
            <a:endParaRPr/>
          </a:p>
        </p:txBody>
      </p:sp>
      <p:sp>
        <p:nvSpPr>
          <p:cNvPr id="27" name="PlaceHolder 2"/>
          <p:cNvSpPr>
            <a:spLocks noGrp="1"/>
          </p:cNvSpPr>
          <p:nvPr>
            <p:ph type="body"/>
          </p:nvPr>
        </p:nvSpPr>
        <p:spPr>
          <a:xfrm>
            <a:off x="609600" y="1604520"/>
            <a:ext cx="10972320" cy="1896840"/>
          </a:xfrm>
          <a:prstGeom prst="rect">
            <a:avLst/>
          </a:prstGeom>
        </p:spPr>
        <p:txBody>
          <a:bodyPr lIns="0" tIns="0" rIns="0" bIns="0"/>
          <a:lstStyle/>
          <a:p>
            <a:endParaRPr/>
          </a:p>
        </p:txBody>
      </p:sp>
      <p:sp>
        <p:nvSpPr>
          <p:cNvPr id="28" name="PlaceHolder 3"/>
          <p:cNvSpPr>
            <a:spLocks noGrp="1"/>
          </p:cNvSpPr>
          <p:nvPr>
            <p:ph type="body"/>
          </p:nvPr>
        </p:nvSpPr>
        <p:spPr>
          <a:xfrm>
            <a:off x="609600" y="3682080"/>
            <a:ext cx="10972320" cy="189684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600" y="273600"/>
            <a:ext cx="10972320" cy="1145160"/>
          </a:xfrm>
          <a:prstGeom prst="rect">
            <a:avLst/>
          </a:prstGeom>
        </p:spPr>
        <p:txBody>
          <a:bodyPr lIns="0" tIns="0" rIns="0" bIns="0" anchor="ctr"/>
          <a:lstStyle/>
          <a:p>
            <a:endParaRPr/>
          </a:p>
        </p:txBody>
      </p:sp>
      <p:sp>
        <p:nvSpPr>
          <p:cNvPr id="30" name="PlaceHolder 2"/>
          <p:cNvSpPr>
            <a:spLocks noGrp="1"/>
          </p:cNvSpPr>
          <p:nvPr>
            <p:ph type="body"/>
          </p:nvPr>
        </p:nvSpPr>
        <p:spPr>
          <a:xfrm>
            <a:off x="609600" y="1604520"/>
            <a:ext cx="5354400" cy="1896840"/>
          </a:xfrm>
          <a:prstGeom prst="rect">
            <a:avLst/>
          </a:prstGeom>
        </p:spPr>
        <p:txBody>
          <a:bodyPr lIns="0" tIns="0" rIns="0" bIns="0"/>
          <a:lstStyle/>
          <a:p>
            <a:endParaRPr/>
          </a:p>
        </p:txBody>
      </p:sp>
      <p:sp>
        <p:nvSpPr>
          <p:cNvPr id="31" name="PlaceHolder 3"/>
          <p:cNvSpPr>
            <a:spLocks noGrp="1"/>
          </p:cNvSpPr>
          <p:nvPr>
            <p:ph type="body"/>
          </p:nvPr>
        </p:nvSpPr>
        <p:spPr>
          <a:xfrm>
            <a:off x="6232320" y="1604520"/>
            <a:ext cx="5354400" cy="1896840"/>
          </a:xfrm>
          <a:prstGeom prst="rect">
            <a:avLst/>
          </a:prstGeom>
        </p:spPr>
        <p:txBody>
          <a:bodyPr lIns="0" tIns="0" rIns="0" bIns="0"/>
          <a:lstStyle/>
          <a:p>
            <a:endParaRPr/>
          </a:p>
        </p:txBody>
      </p:sp>
      <p:sp>
        <p:nvSpPr>
          <p:cNvPr id="32" name="PlaceHolder 4"/>
          <p:cNvSpPr>
            <a:spLocks noGrp="1"/>
          </p:cNvSpPr>
          <p:nvPr>
            <p:ph type="body"/>
          </p:nvPr>
        </p:nvSpPr>
        <p:spPr>
          <a:xfrm>
            <a:off x="6232320" y="3682080"/>
            <a:ext cx="5354400" cy="1896840"/>
          </a:xfrm>
          <a:prstGeom prst="rect">
            <a:avLst/>
          </a:prstGeom>
        </p:spPr>
        <p:txBody>
          <a:bodyPr lIns="0" tIns="0" rIns="0" bIns="0"/>
          <a:lstStyle/>
          <a:p>
            <a:endParaRPr/>
          </a:p>
        </p:txBody>
      </p:sp>
      <p:sp>
        <p:nvSpPr>
          <p:cNvPr id="33" name="PlaceHolder 5"/>
          <p:cNvSpPr>
            <a:spLocks noGrp="1"/>
          </p:cNvSpPr>
          <p:nvPr>
            <p:ph type="body"/>
          </p:nvPr>
        </p:nvSpPr>
        <p:spPr>
          <a:xfrm>
            <a:off x="609600" y="3682080"/>
            <a:ext cx="5354400" cy="189684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600" y="273600"/>
            <a:ext cx="10972320" cy="1145160"/>
          </a:xfrm>
          <a:prstGeom prst="rect">
            <a:avLst/>
          </a:prstGeom>
        </p:spPr>
        <p:txBody>
          <a:bodyPr lIns="0" tIns="0" rIns="0" bIns="0" anchor="ctr"/>
          <a:lstStyle/>
          <a:p>
            <a:endParaRPr/>
          </a:p>
        </p:txBody>
      </p:sp>
      <p:sp>
        <p:nvSpPr>
          <p:cNvPr id="35" name="PlaceHolder 2"/>
          <p:cNvSpPr>
            <a:spLocks noGrp="1"/>
          </p:cNvSpPr>
          <p:nvPr>
            <p:ph type="body"/>
          </p:nvPr>
        </p:nvSpPr>
        <p:spPr>
          <a:xfrm>
            <a:off x="609600" y="1604520"/>
            <a:ext cx="10972320" cy="3977280"/>
          </a:xfrm>
          <a:prstGeom prst="rect">
            <a:avLst/>
          </a:prstGeom>
        </p:spPr>
        <p:txBody>
          <a:bodyPr lIns="0" tIns="0" rIns="0" bIns="0"/>
          <a:lstStyle/>
          <a:p>
            <a:endParaRPr/>
          </a:p>
        </p:txBody>
      </p:sp>
      <p:sp>
        <p:nvSpPr>
          <p:cNvPr id="36" name="PlaceHolder 3"/>
          <p:cNvSpPr>
            <a:spLocks noGrp="1"/>
          </p:cNvSpPr>
          <p:nvPr>
            <p:ph type="body"/>
          </p:nvPr>
        </p:nvSpPr>
        <p:spPr>
          <a:xfrm>
            <a:off x="609600" y="1604520"/>
            <a:ext cx="10972320" cy="3977280"/>
          </a:xfrm>
          <a:prstGeom prst="rect">
            <a:avLst/>
          </a:prstGeom>
        </p:spPr>
        <p:txBody>
          <a:bodyPr lIns="0" tIns="0" rIns="0" bIns="0"/>
          <a:lstStyle/>
          <a:p>
            <a:endParaRPr/>
          </a:p>
        </p:txBody>
      </p:sp>
      <p:pic>
        <p:nvPicPr>
          <p:cNvPr id="37" name="Picture 36"/>
          <p:cNvPicPr/>
          <p:nvPr/>
        </p:nvPicPr>
        <p:blipFill>
          <a:blip r:embed="rId2"/>
          <a:stretch>
            <a:fillRect/>
          </a:stretch>
        </p:blipFill>
        <p:spPr>
          <a:xfrm>
            <a:off x="2772480" y="1604520"/>
            <a:ext cx="6646080" cy="3977280"/>
          </a:xfrm>
          <a:prstGeom prst="rect">
            <a:avLst/>
          </a:prstGeom>
          <a:ln>
            <a:noFill/>
          </a:ln>
        </p:spPr>
      </p:pic>
      <p:pic>
        <p:nvPicPr>
          <p:cNvPr id="38" name="Picture 37"/>
          <p:cNvPicPr/>
          <p:nvPr/>
        </p:nvPicPr>
        <p:blipFill>
          <a:blip r:embed="rId2"/>
          <a:stretch>
            <a:fillRect/>
          </a:stretch>
        </p:blipFill>
        <p:spPr>
          <a:xfrm>
            <a:off x="2772480" y="1604520"/>
            <a:ext cx="6646080" cy="39772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dt"/>
          </p:nvPr>
        </p:nvSpPr>
        <p:spPr>
          <a:xfrm>
            <a:off x="609600" y="6356520"/>
            <a:ext cx="2844480" cy="364680"/>
          </a:xfrm>
          <a:prstGeom prst="rect">
            <a:avLst/>
          </a:prstGeom>
        </p:spPr>
        <p:txBody>
          <a:bodyPr anchor="ctr"/>
          <a:lstStyle/>
          <a:p>
            <a:pPr>
              <a:lnSpc>
                <a:spcPct val="100000"/>
              </a:lnSpc>
            </a:pPr>
            <a:r>
              <a:rPr lang="en-US" sz="1200">
                <a:solidFill>
                  <a:srgbClr val="898989"/>
                </a:solidFill>
                <a:latin typeface="Calibri"/>
                <a:ea typeface="MS PGothic"/>
              </a:rPr>
              <a:t>11/17/15</a:t>
            </a:r>
            <a:endParaRPr/>
          </a:p>
        </p:txBody>
      </p:sp>
      <p:sp>
        <p:nvSpPr>
          <p:cNvPr id="6" name="PlaceHolder 2"/>
          <p:cNvSpPr>
            <a:spLocks noGrp="1"/>
          </p:cNvSpPr>
          <p:nvPr>
            <p:ph type="ftr"/>
          </p:nvPr>
        </p:nvSpPr>
        <p:spPr>
          <a:xfrm>
            <a:off x="4165440" y="6356520"/>
            <a:ext cx="3860160" cy="364680"/>
          </a:xfrm>
          <a:prstGeom prst="rect">
            <a:avLst/>
          </a:prstGeom>
        </p:spPr>
        <p:txBody>
          <a:bodyPr anchor="ctr"/>
          <a:lstStyle/>
          <a:p>
            <a:endParaRPr/>
          </a:p>
        </p:txBody>
      </p:sp>
      <p:sp>
        <p:nvSpPr>
          <p:cNvPr id="2" name="PlaceHolder 3"/>
          <p:cNvSpPr>
            <a:spLocks noGrp="1"/>
          </p:cNvSpPr>
          <p:nvPr>
            <p:ph type="sldNum"/>
          </p:nvPr>
        </p:nvSpPr>
        <p:spPr>
          <a:xfrm>
            <a:off x="8737440" y="6356520"/>
            <a:ext cx="2844480" cy="364680"/>
          </a:xfrm>
          <a:prstGeom prst="rect">
            <a:avLst/>
          </a:prstGeom>
        </p:spPr>
        <p:txBody>
          <a:bodyPr anchor="ctr"/>
          <a:lstStyle/>
          <a:p>
            <a:pPr>
              <a:lnSpc>
                <a:spcPct val="100000"/>
              </a:lnSpc>
            </a:pPr>
            <a:fld id="{E8C5BF7D-6EC0-45B9-89C0-1E337A8141F6}" type="slidenum">
              <a:rPr lang="en-US" sz="1200">
                <a:solidFill>
                  <a:srgbClr val="898989"/>
                </a:solidFill>
                <a:latin typeface="Calibri"/>
                <a:ea typeface="MS PGothic"/>
              </a:rPr>
              <a:t>‹#›</a:t>
            </a:fld>
            <a:endParaRPr/>
          </a:p>
        </p:txBody>
      </p:sp>
      <p:sp>
        <p:nvSpPr>
          <p:cNvPr id="3" name="PlaceHolder 4"/>
          <p:cNvSpPr>
            <a:spLocks noGrp="1"/>
          </p:cNvSpPr>
          <p:nvPr>
            <p:ph type="title"/>
          </p:nvPr>
        </p:nvSpPr>
        <p:spPr>
          <a:xfrm>
            <a:off x="609600" y="273600"/>
            <a:ext cx="10972320" cy="1144800"/>
          </a:xfrm>
          <a:prstGeom prst="rect">
            <a:avLst/>
          </a:prstGeom>
        </p:spPr>
        <p:txBody>
          <a:bodyPr lIns="0" tIns="0" rIns="0" bIns="0" anchor="ctr"/>
          <a:lstStyle/>
          <a:p>
            <a:r>
              <a:rPr lang="en-US">
                <a:latin typeface="Calibri"/>
              </a:rPr>
              <a:t>Click to edit the title text format</a:t>
            </a:r>
            <a:endParaRPr/>
          </a:p>
        </p:txBody>
      </p:sp>
      <p:sp>
        <p:nvSpPr>
          <p:cNvPr id="4" name="PlaceHolder 5"/>
          <p:cNvSpPr>
            <a:spLocks noGrp="1"/>
          </p:cNvSpPr>
          <p:nvPr>
            <p:ph type="body"/>
          </p:nvPr>
        </p:nvSpPr>
        <p:spPr>
          <a:xfrm>
            <a:off x="609600" y="1604520"/>
            <a:ext cx="10972320" cy="3977280"/>
          </a:xfrm>
          <a:prstGeom prst="rect">
            <a:avLst/>
          </a:prstGeom>
        </p:spPr>
        <p:txBody>
          <a:bodyPr lIns="0" tIns="0" rIns="0" bIns="0"/>
          <a:lstStyle/>
          <a:p>
            <a:pPr>
              <a:buSzPct val="45000"/>
              <a:buFont typeface="StarSymbol"/>
              <a:buChar char=""/>
            </a:pPr>
            <a:r>
              <a:rPr lang="en-US" sz="3200">
                <a:latin typeface="Calibri"/>
              </a:rPr>
              <a:t>Click to edit the outline text format</a:t>
            </a:r>
            <a:endParaRPr/>
          </a:p>
          <a:p>
            <a:pPr lvl="1">
              <a:buSzPct val="75000"/>
              <a:buFont typeface="StarSymbol"/>
              <a:buChar char=""/>
            </a:pPr>
            <a:r>
              <a:rPr lang="en-US" sz="2400">
                <a:latin typeface="Calibri"/>
              </a:rPr>
              <a:t>Second Outline Level</a:t>
            </a:r>
            <a:endParaRPr/>
          </a:p>
          <a:p>
            <a:pPr lvl="2">
              <a:buSzPct val="45000"/>
              <a:buFont typeface="StarSymbol"/>
              <a:buChar char=""/>
            </a:pPr>
            <a:r>
              <a:rPr lang="en-US" sz="2000">
                <a:latin typeface="Calibri"/>
              </a:rPr>
              <a:t>Third Outline Level</a:t>
            </a:r>
            <a:endParaRPr/>
          </a:p>
          <a:p>
            <a:pPr lvl="3">
              <a:buSzPct val="75000"/>
              <a:buFont typeface="StarSymbol"/>
              <a:buChar char=""/>
            </a:pPr>
            <a:r>
              <a:rPr lang="en-US" sz="2000">
                <a:latin typeface="Calibri"/>
              </a:rPr>
              <a:t>Fourth Outline Level</a:t>
            </a:r>
            <a:endParaRPr/>
          </a:p>
          <a:p>
            <a:pPr lvl="4">
              <a:buSzPct val="45000"/>
              <a:buFont typeface="StarSymbol"/>
              <a:buChar char=""/>
            </a:pPr>
            <a:r>
              <a:rPr lang="en-US" sz="2000">
                <a:latin typeface="Calibri"/>
              </a:rPr>
              <a:t>Fifth Outline Level</a:t>
            </a:r>
            <a:endParaRPr/>
          </a:p>
          <a:p>
            <a:pPr lvl="5">
              <a:buSzPct val="45000"/>
              <a:buFont typeface="StarSymbol"/>
              <a:buChar char=""/>
            </a:pPr>
            <a:r>
              <a:rPr lang="en-US" sz="2000">
                <a:latin typeface="Calibri"/>
              </a:rPr>
              <a:t>Sixth Outline Level</a:t>
            </a:r>
            <a:endParaRPr/>
          </a:p>
          <a:p>
            <a:pPr lvl="6">
              <a:buSzPct val="45000"/>
              <a:buFont typeface="StarSymbol"/>
              <a:buChar char=""/>
            </a:pPr>
            <a:r>
              <a:rPr lang="en-US" sz="2000">
                <a:latin typeface="Calibri"/>
              </a:rPr>
              <a:t>Seventh Outline Level</a:t>
            </a: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8" Type="http://schemas.openxmlformats.org/officeDocument/2006/relationships/chart" Target="../charts/chart5.xml"/><Relationship Id="rId13" Type="http://schemas.openxmlformats.org/officeDocument/2006/relationships/chart" Target="../charts/chart10.xml"/><Relationship Id="rId3" Type="http://schemas.openxmlformats.org/officeDocument/2006/relationships/image" Target="../media/image2.png"/><Relationship Id="rId7" Type="http://schemas.openxmlformats.org/officeDocument/2006/relationships/chart" Target="../charts/chart4.xml"/><Relationship Id="rId12" Type="http://schemas.openxmlformats.org/officeDocument/2006/relationships/chart" Target="../charts/chart9.xml"/><Relationship Id="rId17" Type="http://schemas.openxmlformats.org/officeDocument/2006/relationships/chart" Target="../charts/chart14.xml"/><Relationship Id="rId2" Type="http://schemas.openxmlformats.org/officeDocument/2006/relationships/notesSlide" Target="../notesSlides/notesSlide2.xml"/><Relationship Id="rId16" Type="http://schemas.openxmlformats.org/officeDocument/2006/relationships/chart" Target="../charts/chart13.xml"/><Relationship Id="rId1" Type="http://schemas.openxmlformats.org/officeDocument/2006/relationships/slideLayout" Target="../slideLayouts/slideLayout1.xml"/><Relationship Id="rId6" Type="http://schemas.openxmlformats.org/officeDocument/2006/relationships/chart" Target="../charts/chart3.xml"/><Relationship Id="rId11" Type="http://schemas.openxmlformats.org/officeDocument/2006/relationships/chart" Target="../charts/chart8.xml"/><Relationship Id="rId5" Type="http://schemas.openxmlformats.org/officeDocument/2006/relationships/chart" Target="../charts/chart2.xml"/><Relationship Id="rId15" Type="http://schemas.openxmlformats.org/officeDocument/2006/relationships/chart" Target="../charts/chart12.xml"/><Relationship Id="rId10" Type="http://schemas.openxmlformats.org/officeDocument/2006/relationships/chart" Target="../charts/chart7.xml"/><Relationship Id="rId4" Type="http://schemas.openxmlformats.org/officeDocument/2006/relationships/image" Target="../media/image3.wmf"/><Relationship Id="rId9" Type="http://schemas.openxmlformats.org/officeDocument/2006/relationships/chart" Target="../charts/chart6.xml"/><Relationship Id="rId14" Type="http://schemas.openxmlformats.org/officeDocument/2006/relationships/chart" Target="../charts/chart1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wmf"/><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wmf"/></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3.wmf"/><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stomShape 1"/>
          <p:cNvSpPr/>
          <p:nvPr/>
        </p:nvSpPr>
        <p:spPr>
          <a:xfrm>
            <a:off x="3144720" y="231840"/>
            <a:ext cx="5866920" cy="685440"/>
          </a:xfrm>
          <a:prstGeom prst="rect">
            <a:avLst/>
          </a:prstGeom>
          <a:noFill/>
          <a:ln>
            <a:noFill/>
          </a:ln>
        </p:spPr>
        <p:txBody>
          <a:bodyPr lIns="90000" tIns="46800" rIns="90000" bIns="46800" anchor="ctr"/>
          <a:lstStyle/>
          <a:p>
            <a:pPr algn="ctr">
              <a:lnSpc>
                <a:spcPct val="100000"/>
              </a:lnSpc>
            </a:pPr>
            <a:r>
              <a:rPr lang="en-US" sz="2800">
                <a:solidFill>
                  <a:srgbClr val="000000"/>
                </a:solidFill>
                <a:latin typeface="Times New Roman"/>
                <a:ea typeface="ＭＳ Ｐゴシック"/>
              </a:rPr>
              <a:t>Evaluations of Updated Terra Day/Night Rate</a:t>
            </a:r>
            <a:endParaRPr/>
          </a:p>
        </p:txBody>
      </p:sp>
      <p:sp>
        <p:nvSpPr>
          <p:cNvPr id="45" name="CustomShape 2"/>
          <p:cNvSpPr/>
          <p:nvPr/>
        </p:nvSpPr>
        <p:spPr>
          <a:xfrm>
            <a:off x="11350936" y="6505641"/>
            <a:ext cx="608040" cy="275400"/>
          </a:xfrm>
          <a:prstGeom prst="rect">
            <a:avLst/>
          </a:prstGeom>
          <a:solidFill>
            <a:srgbClr val="FFFFFF"/>
          </a:solidFill>
          <a:ln>
            <a:noFill/>
          </a:ln>
        </p:spPr>
        <p:txBody>
          <a:bodyPr wrap="none" lIns="90000" tIns="46800" rIns="90000" bIns="46800" anchor="ctr"/>
          <a:lstStyle/>
          <a:p>
            <a:pPr algn="ctr">
              <a:lnSpc>
                <a:spcPct val="100000"/>
              </a:lnSpc>
            </a:pPr>
            <a:r>
              <a:rPr lang="en-US" sz="1200" b="1" i="1">
                <a:solidFill>
                  <a:srgbClr val="0000CC"/>
                </a:solidFill>
                <a:latin typeface="Times New Roman"/>
                <a:ea typeface="MS PGothic"/>
              </a:rPr>
              <a:t>Page </a:t>
            </a:r>
            <a:fld id="{FD9CFEF8-752E-452E-AD9D-A68D8D143066}" type="slidenum">
              <a:rPr lang="en-US" sz="1200" b="1" i="1">
                <a:solidFill>
                  <a:srgbClr val="0000CC"/>
                </a:solidFill>
                <a:latin typeface="Times New Roman"/>
                <a:ea typeface="MS PGothic"/>
              </a:rPr>
              <a:t>1</a:t>
            </a:fld>
            <a:r>
              <a:rPr lang="en-US" sz="1200" b="1" i="1">
                <a:solidFill>
                  <a:srgbClr val="0000CC"/>
                </a:solidFill>
                <a:latin typeface="Times New Roman"/>
                <a:ea typeface="MS PGothic"/>
              </a:rPr>
              <a:t> </a:t>
            </a:r>
            <a:endParaRPr/>
          </a:p>
        </p:txBody>
      </p:sp>
      <p:sp>
        <p:nvSpPr>
          <p:cNvPr id="46" name="CustomShape 3"/>
          <p:cNvSpPr/>
          <p:nvPr/>
        </p:nvSpPr>
        <p:spPr>
          <a:xfrm>
            <a:off x="1623980" y="1058121"/>
            <a:ext cx="8964360" cy="5722920"/>
          </a:xfrm>
          <a:prstGeom prst="rect">
            <a:avLst/>
          </a:prstGeom>
          <a:noFill/>
          <a:ln>
            <a:noFill/>
          </a:ln>
        </p:spPr>
        <p:txBody>
          <a:bodyPr lIns="90000" tIns="46800" rIns="90000" bIns="46800"/>
          <a:lstStyle/>
          <a:p>
            <a:pPr>
              <a:lnSpc>
                <a:spcPct val="87000"/>
              </a:lnSpc>
              <a:buFont typeface="Times New Roman"/>
              <a:buChar char="•"/>
            </a:pPr>
            <a:endParaRPr lang="en-US" spc="-1">
              <a:solidFill>
                <a:srgbClr val="000000"/>
              </a:solidFill>
              <a:uFill>
                <a:solidFill>
                  <a:srgbClr val="FFFFFF"/>
                </a:solidFill>
              </a:uFill>
            </a:endParaRPr>
          </a:p>
        </p:txBody>
      </p:sp>
      <p:sp>
        <p:nvSpPr>
          <p:cNvPr id="9" name="CustomShape 2"/>
          <p:cNvSpPr/>
          <p:nvPr/>
        </p:nvSpPr>
        <p:spPr>
          <a:xfrm>
            <a:off x="322118" y="1147001"/>
            <a:ext cx="11263746" cy="431861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16000" indent="-215280">
              <a:buClr>
                <a:srgbClr val="000000"/>
              </a:buClr>
              <a:buSzPct val="45000"/>
              <a:buFont typeface="Wingdings" charset="2"/>
              <a:buChar char=""/>
            </a:pPr>
            <a:r>
              <a:rPr lang="en-US" spc="-1">
                <a:solidFill>
                  <a:srgbClr val="000000"/>
                </a:solidFill>
                <a:uFill>
                  <a:solidFill>
                    <a:srgbClr val="FFFFFF"/>
                  </a:solidFill>
                </a:uFill>
                <a:latin typeface="Times New Roman" panose="02020603050405020304" pitchFamily="18" charset="0"/>
                <a:cs typeface="Times New Roman" panose="02020603050405020304" pitchFamily="18" charset="0"/>
              </a:rPr>
              <a:t>Before October 5</a:t>
            </a:r>
            <a:r>
              <a:rPr lang="en-US" spc="-1" baseline="30000">
                <a:solidFill>
                  <a:srgbClr val="000000"/>
                </a:solidFill>
                <a:uFill>
                  <a:solidFill>
                    <a:srgbClr val="FFFFFF"/>
                  </a:solidFill>
                </a:uFill>
                <a:latin typeface="Times New Roman" panose="02020603050405020304" pitchFamily="18" charset="0"/>
                <a:cs typeface="Times New Roman" panose="02020603050405020304" pitchFamily="18" charset="0"/>
              </a:rPr>
              <a:t>th</a:t>
            </a:r>
            <a:r>
              <a:rPr lang="en-US" spc="-1">
                <a:solidFill>
                  <a:srgbClr val="000000"/>
                </a:solidFill>
                <a:uFill>
                  <a:solidFill>
                    <a:srgbClr val="FFFFFF"/>
                  </a:solidFill>
                </a:uFill>
                <a:latin typeface="Times New Roman" panose="02020603050405020304" pitchFamily="18" charset="0"/>
                <a:cs typeface="Times New Roman" panose="02020603050405020304" pitchFamily="18" charset="0"/>
              </a:rPr>
              <a:t>: 50/50 BAP (baseline activity profile) set the formatter day/night rate to coincide with the MODIS terminator crossing</a:t>
            </a:r>
          </a:p>
          <a:p>
            <a:pPr marL="216000" indent="-215280">
              <a:buClr>
                <a:srgbClr val="000000"/>
              </a:buClr>
              <a:buSzPct val="45000"/>
              <a:buFont typeface="Wingdings" charset="2"/>
              <a:buChar char=""/>
            </a:pPr>
            <a:r>
              <a:rPr lang="en-US" spc="-1">
                <a:solidFill>
                  <a:srgbClr val="000000"/>
                </a:solidFill>
                <a:uFill>
                  <a:solidFill>
                    <a:srgbClr val="FFFFFF"/>
                  </a:solidFill>
                </a:uFill>
                <a:latin typeface="Times New Roman" panose="02020603050405020304" pitchFamily="18" charset="0"/>
                <a:cs typeface="Times New Roman" panose="02020603050405020304" pitchFamily="18" charset="0"/>
              </a:rPr>
              <a:t>October 5</a:t>
            </a:r>
            <a:r>
              <a:rPr lang="en-US" spc="-1" baseline="30000">
                <a:solidFill>
                  <a:srgbClr val="000000"/>
                </a:solidFill>
                <a:uFill>
                  <a:solidFill>
                    <a:srgbClr val="FFFFFF"/>
                  </a:solidFill>
                </a:uFill>
                <a:latin typeface="Times New Roman" panose="02020603050405020304" pitchFamily="18" charset="0"/>
                <a:cs typeface="Times New Roman" panose="02020603050405020304" pitchFamily="18" charset="0"/>
              </a:rPr>
              <a:t>th</a:t>
            </a:r>
            <a:r>
              <a:rPr lang="en-US" spc="-1">
                <a:solidFill>
                  <a:srgbClr val="000000"/>
                </a:solidFill>
                <a:uFill>
                  <a:solidFill>
                    <a:srgbClr val="FFFFFF"/>
                  </a:solidFill>
                </a:uFill>
                <a:latin typeface="Times New Roman" panose="02020603050405020304" pitchFamily="18" charset="0"/>
                <a:cs typeface="Times New Roman" panose="02020603050405020304" pitchFamily="18" charset="0"/>
              </a:rPr>
              <a:t>: PWA anomaly reduced the on-board data storage allocation requiring a reduction in the MODIS data rate.</a:t>
            </a:r>
          </a:p>
          <a:p>
            <a:pPr marL="216000" indent="-215280">
              <a:buClr>
                <a:srgbClr val="000000"/>
              </a:buClr>
              <a:buSzPct val="45000"/>
              <a:buFont typeface="Wingdings" charset="2"/>
              <a:buChar char=""/>
            </a:pPr>
            <a:r>
              <a:rPr lang="en-US" spc="-1">
                <a:solidFill>
                  <a:srgbClr val="000000"/>
                </a:solidFill>
                <a:uFill>
                  <a:solidFill>
                    <a:srgbClr val="FFFFFF"/>
                  </a:solidFill>
                </a:uFill>
                <a:latin typeface="Times New Roman" panose="02020603050405020304" pitchFamily="18" charset="0"/>
                <a:cs typeface="Times New Roman" panose="02020603050405020304" pitchFamily="18" charset="0"/>
              </a:rPr>
              <a:t>October 7</a:t>
            </a:r>
            <a:r>
              <a:rPr lang="en-US" spc="-1" baseline="30000">
                <a:solidFill>
                  <a:srgbClr val="000000"/>
                </a:solidFill>
                <a:uFill>
                  <a:solidFill>
                    <a:srgbClr val="FFFFFF"/>
                  </a:solidFill>
                </a:uFill>
                <a:latin typeface="Times New Roman" panose="02020603050405020304" pitchFamily="18" charset="0"/>
                <a:cs typeface="Times New Roman" panose="02020603050405020304" pitchFamily="18" charset="0"/>
              </a:rPr>
              <a:t>th</a:t>
            </a:r>
            <a:r>
              <a:rPr lang="en-US" spc="-1">
                <a:solidFill>
                  <a:srgbClr val="000000"/>
                </a:solidFill>
                <a:uFill>
                  <a:solidFill>
                    <a:srgbClr val="FFFFFF"/>
                  </a:solidFill>
                </a:uFill>
                <a:latin typeface="Times New Roman" panose="02020603050405020304" pitchFamily="18" charset="0"/>
                <a:cs typeface="Times New Roman" panose="02020603050405020304" pitchFamily="18" charset="0"/>
              </a:rPr>
              <a:t> @ 20:00: Adjusted BAP implemented, reducing the day rate data by ~6:00 equally from north/south poles</a:t>
            </a:r>
          </a:p>
          <a:p>
            <a:pPr marL="216000" indent="-215280">
              <a:buClr>
                <a:srgbClr val="000000"/>
              </a:buClr>
              <a:buSzPct val="45000"/>
              <a:buFont typeface="Wingdings" charset="2"/>
              <a:buChar char=""/>
            </a:pPr>
            <a:r>
              <a:rPr lang="en-US" spc="-1">
                <a:solidFill>
                  <a:srgbClr val="000000"/>
                </a:solidFill>
                <a:uFill>
                  <a:solidFill>
                    <a:srgbClr val="FFFFFF"/>
                  </a:solidFill>
                </a:uFill>
                <a:latin typeface="Times New Roman" panose="02020603050405020304" pitchFamily="18" charset="0"/>
                <a:cs typeface="Times New Roman" panose="02020603050405020304" pitchFamily="18" charset="0"/>
              </a:rPr>
              <a:t>November 8</a:t>
            </a:r>
            <a:r>
              <a:rPr lang="en-US" spc="-1" baseline="30000">
                <a:solidFill>
                  <a:srgbClr val="000000"/>
                </a:solidFill>
                <a:uFill>
                  <a:solidFill>
                    <a:srgbClr val="FFFFFF"/>
                  </a:solidFill>
                </a:uFill>
                <a:latin typeface="Times New Roman" panose="02020603050405020304" pitchFamily="18" charset="0"/>
                <a:cs typeface="Times New Roman" panose="02020603050405020304" pitchFamily="18" charset="0"/>
              </a:rPr>
              <a:t>th</a:t>
            </a:r>
            <a:r>
              <a:rPr lang="en-US" spc="-1">
                <a:solidFill>
                  <a:srgbClr val="000000"/>
                </a:solidFill>
                <a:uFill>
                  <a:solidFill>
                    <a:srgbClr val="FFFFFF"/>
                  </a:solidFill>
                </a:uFill>
                <a:latin typeface="Times New Roman" panose="02020603050405020304" pitchFamily="18" charset="0"/>
                <a:cs typeface="Times New Roman" panose="02020603050405020304" pitchFamily="18" charset="0"/>
              </a:rPr>
              <a:t>: STS (short-term schedule) method of day/night rate began. Using 4-orbit method, the reduced data rate is shifted per orbit to gain better polar coverage.</a:t>
            </a:r>
          </a:p>
          <a:p>
            <a:pPr marL="216000" indent="-215280">
              <a:buClr>
                <a:srgbClr val="000000"/>
              </a:buClr>
              <a:buSzPct val="45000"/>
              <a:buFont typeface="Wingdings" charset="2"/>
              <a:buChar char=""/>
            </a:pPr>
            <a:endParaRPr lang="en-US" spc="-1">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216000" indent="-215280">
              <a:buClr>
                <a:srgbClr val="000000"/>
              </a:buClr>
              <a:buSzPct val="45000"/>
              <a:buFont typeface="Wingdings" charset="2"/>
              <a:buChar char=""/>
            </a:pPr>
            <a:r>
              <a:rPr lang="en-US" spc="-1">
                <a:solidFill>
                  <a:srgbClr val="000000"/>
                </a:solidFill>
                <a:uFill>
                  <a:solidFill>
                    <a:srgbClr val="FFFFFF"/>
                  </a:solidFill>
                </a:uFill>
                <a:latin typeface="Times New Roman" panose="02020603050405020304" pitchFamily="18" charset="0"/>
                <a:cs typeface="Times New Roman" panose="02020603050405020304" pitchFamily="18" charset="0"/>
              </a:rPr>
              <a:t>Important notes: The polar coverage is dependent on seasonal variations due to sun angle. For example, the north pole has areas with no sunlight from October to March. At the same time, the south pole has overlapping coverage.</a:t>
            </a:r>
          </a:p>
        </p:txBody>
      </p:sp>
      <p:pic>
        <p:nvPicPr>
          <p:cNvPr id="10" name="Picture 5"/>
          <p:cNvPicPr/>
          <p:nvPr/>
        </p:nvPicPr>
        <p:blipFill>
          <a:blip r:embed="rId3"/>
          <a:stretch>
            <a:fillRect/>
          </a:stretch>
        </p:blipFill>
        <p:spPr>
          <a:xfrm>
            <a:off x="11031589" y="109440"/>
            <a:ext cx="1057320" cy="807840"/>
          </a:xfrm>
          <a:prstGeom prst="rect">
            <a:avLst/>
          </a:prstGeom>
          <a:ln>
            <a:noFill/>
          </a:ln>
        </p:spPr>
      </p:pic>
      <p:sp>
        <p:nvSpPr>
          <p:cNvPr id="11" name="Line 4"/>
          <p:cNvSpPr/>
          <p:nvPr/>
        </p:nvSpPr>
        <p:spPr>
          <a:xfrm flipV="1">
            <a:off x="138545" y="1011145"/>
            <a:ext cx="11901055" cy="1"/>
          </a:xfrm>
          <a:prstGeom prst="line">
            <a:avLst/>
          </a:prstGeom>
          <a:ln w="28440">
            <a:solidFill>
              <a:srgbClr val="3333FF"/>
            </a:solidFill>
            <a:miter/>
          </a:ln>
        </p:spPr>
        <p:txBody>
          <a:bodyPr/>
          <a:lstStyle/>
          <a:p>
            <a:endParaRPr lang="en-US"/>
          </a:p>
        </p:txBody>
      </p:sp>
      <p:pic>
        <p:nvPicPr>
          <p:cNvPr id="12" name="Picture 7"/>
          <p:cNvPicPr/>
          <p:nvPr/>
        </p:nvPicPr>
        <p:blipFill>
          <a:blip r:embed="rId4" cstate="screen">
            <a:extLst>
              <a:ext uri="{28A0092B-C50C-407E-A947-70E740481C1C}">
                <a14:useLocalDpi xmlns:a14="http://schemas.microsoft.com/office/drawing/2010/main"/>
              </a:ext>
            </a:extLst>
          </a:blip>
          <a:stretch>
            <a:fillRect/>
          </a:stretch>
        </p:blipFill>
        <p:spPr>
          <a:xfrm>
            <a:off x="237371" y="73260"/>
            <a:ext cx="887400" cy="867960"/>
          </a:xfrm>
          <a:prstGeom prst="rect">
            <a:avLst/>
          </a:prstGeom>
          <a:ln>
            <a:noFill/>
          </a:ln>
        </p:spPr>
      </p:pic>
      <p:graphicFrame>
        <p:nvGraphicFramePr>
          <p:cNvPr id="13" name="Chart 12">
            <a:extLst>
              <a:ext uri="{FF2B5EF4-FFF2-40B4-BE49-F238E27FC236}">
                <a16:creationId xmlns:a16="http://schemas.microsoft.com/office/drawing/2014/main" id="{F5303EBA-CCD6-47C8-9814-A3B4D9E0A883}"/>
              </a:ext>
            </a:extLst>
          </p:cNvPr>
          <p:cNvGraphicFramePr>
            <a:graphicFrameLocks/>
          </p:cNvGraphicFramePr>
          <p:nvPr>
            <p:extLst>
              <p:ext uri="{D42A27DB-BD31-4B8C-83A1-F6EECF244321}">
                <p14:modId xmlns:p14="http://schemas.microsoft.com/office/powerpoint/2010/main" val="3579644150"/>
              </p:ext>
            </p:extLst>
          </p:nvPr>
        </p:nvGraphicFramePr>
        <p:xfrm>
          <a:off x="1603660" y="3919581"/>
          <a:ext cx="3577940" cy="2297465"/>
        </p:xfrm>
        <a:graphic>
          <a:graphicData uri="http://schemas.openxmlformats.org/drawingml/2006/chart">
            <c:chart xmlns:c="http://schemas.openxmlformats.org/drawingml/2006/chart" xmlns:r="http://schemas.openxmlformats.org/officeDocument/2006/relationships" r:id="rId5"/>
          </a:graphicData>
        </a:graphic>
      </p:graphicFrame>
      <p:sp>
        <p:nvSpPr>
          <p:cNvPr id="14" name="TextBox 13">
            <a:extLst>
              <a:ext uri="{FF2B5EF4-FFF2-40B4-BE49-F238E27FC236}">
                <a16:creationId xmlns:a16="http://schemas.microsoft.com/office/drawing/2014/main" id="{0F543ABB-02FD-48F7-A2B0-DFC0D2811C00}"/>
              </a:ext>
            </a:extLst>
          </p:cNvPr>
          <p:cNvSpPr txBox="1"/>
          <p:nvPr/>
        </p:nvSpPr>
        <p:spPr>
          <a:xfrm>
            <a:off x="5181600" y="5692345"/>
            <a:ext cx="4684360" cy="461665"/>
          </a:xfrm>
          <a:prstGeom prst="rect">
            <a:avLst/>
          </a:prstGeom>
          <a:noFill/>
        </p:spPr>
        <p:txBody>
          <a:bodyPr wrap="square" rtlCol="0">
            <a:spAutoFit/>
          </a:bodyPr>
          <a:lstStyle/>
          <a:p>
            <a:r>
              <a:rPr lang="en-US" sz="1200"/>
              <a:t>Based on </a:t>
            </a:r>
            <a:r>
              <a:rPr lang="en-US" sz="1200" err="1"/>
              <a:t>NOAA_Solar_Calculations_Year</a:t>
            </a:r>
            <a:r>
              <a:rPr lang="en-US" sz="1200"/>
              <a:t> at 65 deg Latitude. (https://www.esrl.noaa.gov/gmd/grad/solcalc/calcdetails.html)</a:t>
            </a:r>
          </a:p>
        </p:txBody>
      </p:sp>
    </p:spTree>
    <p:extLst>
      <p:ext uri="{BB962C8B-B14F-4D97-AF65-F5344CB8AC3E}">
        <p14:creationId xmlns:p14="http://schemas.microsoft.com/office/powerpoint/2010/main" val="203689942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stomShape 1"/>
          <p:cNvSpPr/>
          <p:nvPr/>
        </p:nvSpPr>
        <p:spPr>
          <a:xfrm>
            <a:off x="2724150" y="231840"/>
            <a:ext cx="6287490" cy="685440"/>
          </a:xfrm>
          <a:prstGeom prst="rect">
            <a:avLst/>
          </a:prstGeom>
          <a:noFill/>
          <a:ln>
            <a:noFill/>
          </a:ln>
        </p:spPr>
        <p:txBody>
          <a:bodyPr lIns="90000" tIns="46800" rIns="90000" bIns="46800" anchor="ctr"/>
          <a:lstStyle/>
          <a:p>
            <a:pPr algn="ctr">
              <a:lnSpc>
                <a:spcPct val="100000"/>
              </a:lnSpc>
            </a:pPr>
            <a:r>
              <a:rPr lang="en-US" sz="2800">
                <a:solidFill>
                  <a:srgbClr val="000000"/>
                </a:solidFill>
                <a:latin typeface="Times New Roman"/>
                <a:ea typeface="ＭＳ Ｐゴシック"/>
              </a:rPr>
              <a:t>Proposing a Change</a:t>
            </a:r>
            <a:endParaRPr/>
          </a:p>
        </p:txBody>
      </p:sp>
      <p:sp>
        <p:nvSpPr>
          <p:cNvPr id="45" name="CustomShape 2"/>
          <p:cNvSpPr/>
          <p:nvPr/>
        </p:nvSpPr>
        <p:spPr>
          <a:xfrm>
            <a:off x="11531987" y="6485048"/>
            <a:ext cx="608040" cy="275400"/>
          </a:xfrm>
          <a:prstGeom prst="rect">
            <a:avLst/>
          </a:prstGeom>
          <a:solidFill>
            <a:srgbClr val="FFFFFF"/>
          </a:solidFill>
          <a:ln>
            <a:noFill/>
          </a:ln>
        </p:spPr>
        <p:txBody>
          <a:bodyPr wrap="none" lIns="90000" tIns="46800" rIns="90000" bIns="46800" anchor="ctr"/>
          <a:lstStyle/>
          <a:p>
            <a:pPr algn="ctr">
              <a:lnSpc>
                <a:spcPct val="100000"/>
              </a:lnSpc>
            </a:pPr>
            <a:r>
              <a:rPr lang="en-US" sz="1200" b="1" i="1">
                <a:solidFill>
                  <a:srgbClr val="0000CC"/>
                </a:solidFill>
                <a:latin typeface="Times New Roman"/>
                <a:ea typeface="MS PGothic"/>
              </a:rPr>
              <a:t>Page </a:t>
            </a:r>
            <a:fld id="{FD9CFEF8-752E-452E-AD9D-A68D8D143066}" type="slidenum">
              <a:rPr lang="en-US" sz="1200" b="1" i="1">
                <a:solidFill>
                  <a:srgbClr val="0000CC"/>
                </a:solidFill>
                <a:latin typeface="Times New Roman"/>
                <a:ea typeface="MS PGothic"/>
              </a:rPr>
              <a:t>2</a:t>
            </a:fld>
            <a:r>
              <a:rPr lang="en-US" sz="1200" b="1" i="1">
                <a:solidFill>
                  <a:srgbClr val="0000CC"/>
                </a:solidFill>
                <a:latin typeface="Times New Roman"/>
                <a:ea typeface="MS PGothic"/>
              </a:rPr>
              <a:t> </a:t>
            </a:r>
            <a:endParaRPr/>
          </a:p>
        </p:txBody>
      </p:sp>
      <p:sp>
        <p:nvSpPr>
          <p:cNvPr id="7" name="TextBox 6">
            <a:extLst>
              <a:ext uri="{FF2B5EF4-FFF2-40B4-BE49-F238E27FC236}">
                <a16:creationId xmlns:a16="http://schemas.microsoft.com/office/drawing/2014/main" id="{21F1A0D7-43EF-4EA7-9491-D36F48433661}"/>
              </a:ext>
            </a:extLst>
          </p:cNvPr>
          <p:cNvSpPr txBox="1"/>
          <p:nvPr/>
        </p:nvSpPr>
        <p:spPr>
          <a:xfrm>
            <a:off x="1952310" y="1104457"/>
            <a:ext cx="8537600" cy="1200329"/>
          </a:xfrm>
          <a:prstGeom prst="rect">
            <a:avLst/>
          </a:prstGeom>
          <a:noFill/>
        </p:spPr>
        <p:txBody>
          <a:bodyPr wrap="square" rtlCol="0">
            <a:spAutoFit/>
          </a:bodyPr>
          <a:lstStyle/>
          <a:p>
            <a:pPr marL="285750" indent="-285750">
              <a:buFont typeface="Arial" panose="020B0604020202020204" pitchFamily="34" charset="0"/>
              <a:buChar char="•"/>
            </a:pPr>
            <a:r>
              <a:rPr lang="en-US">
                <a:latin typeface="Times New Roman" panose="02020603050405020304" pitchFamily="18" charset="0"/>
                <a:cs typeface="Times New Roman" panose="02020603050405020304" pitchFamily="18" charset="0"/>
              </a:rPr>
              <a:t>In order to facilitate greater coverage over the poles we propose updating the formatter scheduling.</a:t>
            </a:r>
          </a:p>
          <a:p>
            <a:pPr marL="285750" indent="-285750">
              <a:buFont typeface="Arial" panose="020B0604020202020204" pitchFamily="34" charset="0"/>
              <a:buChar char="•"/>
            </a:pPr>
            <a:r>
              <a:rPr lang="en-US">
                <a:latin typeface="Times New Roman" panose="02020603050405020304" pitchFamily="18" charset="0"/>
                <a:cs typeface="Times New Roman" panose="02020603050405020304" pitchFamily="18" charset="0"/>
              </a:rPr>
              <a:t>Using the derived solar angle throughout the year, adjust the alternating orbits to focus on the North Pole during from October - March and South Pole April - September</a:t>
            </a:r>
          </a:p>
        </p:txBody>
      </p:sp>
      <p:pic>
        <p:nvPicPr>
          <p:cNvPr id="40" name="Picture 5"/>
          <p:cNvPicPr/>
          <p:nvPr/>
        </p:nvPicPr>
        <p:blipFill>
          <a:blip r:embed="rId3"/>
          <a:stretch>
            <a:fillRect/>
          </a:stretch>
        </p:blipFill>
        <p:spPr>
          <a:xfrm>
            <a:off x="11031589" y="109440"/>
            <a:ext cx="1057320" cy="807840"/>
          </a:xfrm>
          <a:prstGeom prst="rect">
            <a:avLst/>
          </a:prstGeom>
          <a:ln>
            <a:noFill/>
          </a:ln>
        </p:spPr>
      </p:pic>
      <p:sp>
        <p:nvSpPr>
          <p:cNvPr id="43" name="Line 4"/>
          <p:cNvSpPr/>
          <p:nvPr/>
        </p:nvSpPr>
        <p:spPr>
          <a:xfrm flipV="1">
            <a:off x="138545" y="1011145"/>
            <a:ext cx="11901055" cy="1"/>
          </a:xfrm>
          <a:prstGeom prst="line">
            <a:avLst/>
          </a:prstGeom>
          <a:ln w="28440">
            <a:solidFill>
              <a:srgbClr val="3333FF"/>
            </a:solidFill>
            <a:miter/>
          </a:ln>
        </p:spPr>
        <p:txBody>
          <a:bodyPr/>
          <a:lstStyle/>
          <a:p>
            <a:endParaRPr lang="en-US"/>
          </a:p>
        </p:txBody>
      </p:sp>
      <p:pic>
        <p:nvPicPr>
          <p:cNvPr id="46" name="Picture 7"/>
          <p:cNvPicPr/>
          <p:nvPr/>
        </p:nvPicPr>
        <p:blipFill>
          <a:blip r:embed="rId4" cstate="screen">
            <a:extLst>
              <a:ext uri="{28A0092B-C50C-407E-A947-70E740481C1C}">
                <a14:useLocalDpi xmlns:a14="http://schemas.microsoft.com/office/drawing/2010/main"/>
              </a:ext>
            </a:extLst>
          </a:blip>
          <a:stretch>
            <a:fillRect/>
          </a:stretch>
        </p:blipFill>
        <p:spPr>
          <a:xfrm>
            <a:off x="237371" y="73260"/>
            <a:ext cx="887400" cy="867960"/>
          </a:xfrm>
          <a:prstGeom prst="rect">
            <a:avLst/>
          </a:prstGeom>
          <a:ln>
            <a:noFill/>
          </a:ln>
        </p:spPr>
      </p:pic>
      <p:graphicFrame>
        <p:nvGraphicFramePr>
          <p:cNvPr id="47" name="Chart 46">
            <a:extLst>
              <a:ext uri="{FF2B5EF4-FFF2-40B4-BE49-F238E27FC236}">
                <a16:creationId xmlns:a16="http://schemas.microsoft.com/office/drawing/2014/main" id="{889A5428-E69A-419E-82AB-876217763EE3}"/>
              </a:ext>
            </a:extLst>
          </p:cNvPr>
          <p:cNvGraphicFramePr/>
          <p:nvPr>
            <p:extLst>
              <p:ext uri="{D42A27DB-BD31-4B8C-83A1-F6EECF244321}">
                <p14:modId xmlns:p14="http://schemas.microsoft.com/office/powerpoint/2010/main" val="886872153"/>
              </p:ext>
            </p:extLst>
          </p:nvPr>
        </p:nvGraphicFramePr>
        <p:xfrm>
          <a:off x="5667323" y="4904962"/>
          <a:ext cx="1270747" cy="8471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8" name="Chart 47">
            <a:extLst>
              <a:ext uri="{FF2B5EF4-FFF2-40B4-BE49-F238E27FC236}">
                <a16:creationId xmlns:a16="http://schemas.microsoft.com/office/drawing/2014/main" id="{6CEA5D3B-534D-47CE-AE10-BB0D2E5A49AF}"/>
              </a:ext>
            </a:extLst>
          </p:cNvPr>
          <p:cNvGraphicFramePr>
            <a:graphicFrameLocks/>
          </p:cNvGraphicFramePr>
          <p:nvPr>
            <p:extLst>
              <p:ext uri="{D42A27DB-BD31-4B8C-83A1-F6EECF244321}">
                <p14:modId xmlns:p14="http://schemas.microsoft.com/office/powerpoint/2010/main" val="1734876420"/>
              </p:ext>
            </p:extLst>
          </p:nvPr>
        </p:nvGraphicFramePr>
        <p:xfrm>
          <a:off x="7661309" y="3886373"/>
          <a:ext cx="2956540" cy="209206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9" name="Chart 48">
            <a:extLst>
              <a:ext uri="{FF2B5EF4-FFF2-40B4-BE49-F238E27FC236}">
                <a16:creationId xmlns:a16="http://schemas.microsoft.com/office/drawing/2014/main" id="{1C66470E-D357-4E0C-AB56-9A210A08DE2E}"/>
              </a:ext>
            </a:extLst>
          </p:cNvPr>
          <p:cNvGraphicFramePr/>
          <p:nvPr>
            <p:extLst>
              <p:ext uri="{D42A27DB-BD31-4B8C-83A1-F6EECF244321}">
                <p14:modId xmlns:p14="http://schemas.microsoft.com/office/powerpoint/2010/main" val="756431240"/>
              </p:ext>
            </p:extLst>
          </p:nvPr>
        </p:nvGraphicFramePr>
        <p:xfrm>
          <a:off x="4162845" y="2412856"/>
          <a:ext cx="1270747" cy="84716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2" name="Chart 51">
            <a:extLst>
              <a:ext uri="{FF2B5EF4-FFF2-40B4-BE49-F238E27FC236}">
                <a16:creationId xmlns:a16="http://schemas.microsoft.com/office/drawing/2014/main" id="{2128D689-B485-43FE-A807-7964F08EFC3D}"/>
              </a:ext>
            </a:extLst>
          </p:cNvPr>
          <p:cNvGraphicFramePr/>
          <p:nvPr>
            <p:extLst>
              <p:ext uri="{D42A27DB-BD31-4B8C-83A1-F6EECF244321}">
                <p14:modId xmlns:p14="http://schemas.microsoft.com/office/powerpoint/2010/main" val="3438208191"/>
              </p:ext>
            </p:extLst>
          </p:nvPr>
        </p:nvGraphicFramePr>
        <p:xfrm>
          <a:off x="1954826" y="2412859"/>
          <a:ext cx="1270747" cy="847164"/>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3" name="Chart 52">
            <a:extLst>
              <a:ext uri="{FF2B5EF4-FFF2-40B4-BE49-F238E27FC236}">
                <a16:creationId xmlns:a16="http://schemas.microsoft.com/office/drawing/2014/main" id="{BC3F6460-F570-4816-97B7-F9B05B7CAB6C}"/>
              </a:ext>
            </a:extLst>
          </p:cNvPr>
          <p:cNvGraphicFramePr/>
          <p:nvPr>
            <p:extLst>
              <p:ext uri="{D42A27DB-BD31-4B8C-83A1-F6EECF244321}">
                <p14:modId xmlns:p14="http://schemas.microsoft.com/office/powerpoint/2010/main" val="1961643778"/>
              </p:ext>
            </p:extLst>
          </p:nvPr>
        </p:nvGraphicFramePr>
        <p:xfrm>
          <a:off x="2657302" y="2412858"/>
          <a:ext cx="1270747" cy="847164"/>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54" name="Chart 53">
            <a:extLst>
              <a:ext uri="{FF2B5EF4-FFF2-40B4-BE49-F238E27FC236}">
                <a16:creationId xmlns:a16="http://schemas.microsoft.com/office/drawing/2014/main" id="{3DCF92CB-60A1-426A-AA1D-CAE0C1B2ACBC}"/>
              </a:ext>
            </a:extLst>
          </p:cNvPr>
          <p:cNvGraphicFramePr/>
          <p:nvPr>
            <p:extLst>
              <p:ext uri="{D42A27DB-BD31-4B8C-83A1-F6EECF244321}">
                <p14:modId xmlns:p14="http://schemas.microsoft.com/office/powerpoint/2010/main" val="555884225"/>
              </p:ext>
            </p:extLst>
          </p:nvPr>
        </p:nvGraphicFramePr>
        <p:xfrm>
          <a:off x="3384061" y="2412857"/>
          <a:ext cx="1270747" cy="847164"/>
        </p:xfrm>
        <a:graphic>
          <a:graphicData uri="http://schemas.openxmlformats.org/drawingml/2006/chart">
            <c:chart xmlns:c="http://schemas.openxmlformats.org/drawingml/2006/chart" xmlns:r="http://schemas.openxmlformats.org/officeDocument/2006/relationships" r:id="rId10"/>
          </a:graphicData>
        </a:graphic>
      </p:graphicFrame>
      <p:sp>
        <p:nvSpPr>
          <p:cNvPr id="55" name="TextBox 54">
            <a:extLst>
              <a:ext uri="{FF2B5EF4-FFF2-40B4-BE49-F238E27FC236}">
                <a16:creationId xmlns:a16="http://schemas.microsoft.com/office/drawing/2014/main" id="{25D48CAB-DAEE-4B41-8036-55F4134275FC}"/>
              </a:ext>
            </a:extLst>
          </p:cNvPr>
          <p:cNvSpPr txBox="1"/>
          <p:nvPr/>
        </p:nvSpPr>
        <p:spPr>
          <a:xfrm>
            <a:off x="2152872" y="3087838"/>
            <a:ext cx="1000818" cy="230832"/>
          </a:xfrm>
          <a:prstGeom prst="rect">
            <a:avLst/>
          </a:prstGeom>
          <a:noFill/>
        </p:spPr>
        <p:txBody>
          <a:bodyPr wrap="square" rtlCol="0">
            <a:spAutoFit/>
          </a:bodyPr>
          <a:lstStyle/>
          <a:p>
            <a:r>
              <a:rPr lang="en-US" sz="900"/>
              <a:t>~+3:00</a:t>
            </a:r>
          </a:p>
        </p:txBody>
      </p:sp>
      <p:sp>
        <p:nvSpPr>
          <p:cNvPr id="56" name="TextBox 55">
            <a:extLst>
              <a:ext uri="{FF2B5EF4-FFF2-40B4-BE49-F238E27FC236}">
                <a16:creationId xmlns:a16="http://schemas.microsoft.com/office/drawing/2014/main" id="{3C82EE89-2250-4307-962B-DD5845DE3836}"/>
              </a:ext>
            </a:extLst>
          </p:cNvPr>
          <p:cNvSpPr txBox="1"/>
          <p:nvPr/>
        </p:nvSpPr>
        <p:spPr>
          <a:xfrm>
            <a:off x="2096254" y="2374559"/>
            <a:ext cx="1000818" cy="230832"/>
          </a:xfrm>
          <a:prstGeom prst="rect">
            <a:avLst/>
          </a:prstGeom>
          <a:noFill/>
        </p:spPr>
        <p:txBody>
          <a:bodyPr wrap="square" rtlCol="0">
            <a:spAutoFit/>
          </a:bodyPr>
          <a:lstStyle/>
          <a:p>
            <a:r>
              <a:rPr lang="en-US" sz="900"/>
              <a:t>~+3:00 </a:t>
            </a:r>
          </a:p>
        </p:txBody>
      </p:sp>
      <p:sp>
        <p:nvSpPr>
          <p:cNvPr id="57" name="TextBox 56">
            <a:extLst>
              <a:ext uri="{FF2B5EF4-FFF2-40B4-BE49-F238E27FC236}">
                <a16:creationId xmlns:a16="http://schemas.microsoft.com/office/drawing/2014/main" id="{5021AC3A-DB67-4E74-87C7-103D797D96DC}"/>
              </a:ext>
            </a:extLst>
          </p:cNvPr>
          <p:cNvSpPr txBox="1"/>
          <p:nvPr/>
        </p:nvSpPr>
        <p:spPr>
          <a:xfrm>
            <a:off x="3609655" y="3083358"/>
            <a:ext cx="1000818" cy="230832"/>
          </a:xfrm>
          <a:prstGeom prst="rect">
            <a:avLst/>
          </a:prstGeom>
          <a:noFill/>
        </p:spPr>
        <p:txBody>
          <a:bodyPr wrap="square" rtlCol="0">
            <a:spAutoFit/>
          </a:bodyPr>
          <a:lstStyle/>
          <a:p>
            <a:r>
              <a:rPr lang="en-US" sz="900"/>
              <a:t>~+3:00</a:t>
            </a:r>
          </a:p>
        </p:txBody>
      </p:sp>
      <p:sp>
        <p:nvSpPr>
          <p:cNvPr id="58" name="TextBox 57">
            <a:extLst>
              <a:ext uri="{FF2B5EF4-FFF2-40B4-BE49-F238E27FC236}">
                <a16:creationId xmlns:a16="http://schemas.microsoft.com/office/drawing/2014/main" id="{7BFB743A-05D7-46B4-BCED-695B441D2F9C}"/>
              </a:ext>
            </a:extLst>
          </p:cNvPr>
          <p:cNvSpPr txBox="1"/>
          <p:nvPr/>
        </p:nvSpPr>
        <p:spPr>
          <a:xfrm>
            <a:off x="3524969" y="2390572"/>
            <a:ext cx="1000818" cy="230832"/>
          </a:xfrm>
          <a:prstGeom prst="rect">
            <a:avLst/>
          </a:prstGeom>
          <a:noFill/>
        </p:spPr>
        <p:txBody>
          <a:bodyPr wrap="square" rtlCol="0">
            <a:spAutoFit/>
          </a:bodyPr>
          <a:lstStyle/>
          <a:p>
            <a:r>
              <a:rPr lang="en-US" sz="900"/>
              <a:t>~+3:00</a:t>
            </a:r>
          </a:p>
        </p:txBody>
      </p:sp>
      <p:sp>
        <p:nvSpPr>
          <p:cNvPr id="59" name="TextBox 58">
            <a:extLst>
              <a:ext uri="{FF2B5EF4-FFF2-40B4-BE49-F238E27FC236}">
                <a16:creationId xmlns:a16="http://schemas.microsoft.com/office/drawing/2014/main" id="{E2E7FD58-DBA7-4346-A506-B3E7960EECB0}"/>
              </a:ext>
            </a:extLst>
          </p:cNvPr>
          <p:cNvSpPr txBox="1"/>
          <p:nvPr/>
        </p:nvSpPr>
        <p:spPr>
          <a:xfrm>
            <a:off x="4250087" y="3087838"/>
            <a:ext cx="945502" cy="230832"/>
          </a:xfrm>
          <a:prstGeom prst="rect">
            <a:avLst/>
          </a:prstGeom>
          <a:noFill/>
        </p:spPr>
        <p:txBody>
          <a:bodyPr wrap="square" rtlCol="0">
            <a:spAutoFit/>
          </a:bodyPr>
          <a:lstStyle/>
          <a:p>
            <a:r>
              <a:rPr lang="en-US" sz="900"/>
              <a:t>~+6:00</a:t>
            </a:r>
          </a:p>
        </p:txBody>
      </p:sp>
      <p:sp>
        <p:nvSpPr>
          <p:cNvPr id="60" name="TextBox 59">
            <a:extLst>
              <a:ext uri="{FF2B5EF4-FFF2-40B4-BE49-F238E27FC236}">
                <a16:creationId xmlns:a16="http://schemas.microsoft.com/office/drawing/2014/main" id="{5D489007-70E5-4782-8D3A-A7A770CA3103}"/>
              </a:ext>
            </a:extLst>
          </p:cNvPr>
          <p:cNvSpPr txBox="1"/>
          <p:nvPr/>
        </p:nvSpPr>
        <p:spPr>
          <a:xfrm>
            <a:off x="2804866" y="2390572"/>
            <a:ext cx="574466" cy="230832"/>
          </a:xfrm>
          <a:prstGeom prst="rect">
            <a:avLst/>
          </a:prstGeom>
          <a:noFill/>
        </p:spPr>
        <p:txBody>
          <a:bodyPr wrap="square" rtlCol="0">
            <a:spAutoFit/>
          </a:bodyPr>
          <a:lstStyle/>
          <a:p>
            <a:r>
              <a:rPr lang="en-US" sz="900"/>
              <a:t>~+6:00</a:t>
            </a:r>
          </a:p>
        </p:txBody>
      </p:sp>
      <p:sp>
        <p:nvSpPr>
          <p:cNvPr id="61" name="Rectangle 60">
            <a:extLst>
              <a:ext uri="{FF2B5EF4-FFF2-40B4-BE49-F238E27FC236}">
                <a16:creationId xmlns:a16="http://schemas.microsoft.com/office/drawing/2014/main" id="{0BD1065E-5EA2-4400-A211-665C5A1893DA}"/>
              </a:ext>
            </a:extLst>
          </p:cNvPr>
          <p:cNvSpPr/>
          <p:nvPr/>
        </p:nvSpPr>
        <p:spPr>
          <a:xfrm>
            <a:off x="2096254" y="2395677"/>
            <a:ext cx="3217286" cy="8848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highlight>
                <a:srgbClr val="000000"/>
              </a:highlight>
            </a:endParaRPr>
          </a:p>
        </p:txBody>
      </p:sp>
      <p:graphicFrame>
        <p:nvGraphicFramePr>
          <p:cNvPr id="62" name="Chart 61">
            <a:extLst>
              <a:ext uri="{FF2B5EF4-FFF2-40B4-BE49-F238E27FC236}">
                <a16:creationId xmlns:a16="http://schemas.microsoft.com/office/drawing/2014/main" id="{7168B25E-03F1-493E-A791-65355695FC17}"/>
              </a:ext>
            </a:extLst>
          </p:cNvPr>
          <p:cNvGraphicFramePr/>
          <p:nvPr>
            <p:extLst>
              <p:ext uri="{D42A27DB-BD31-4B8C-83A1-F6EECF244321}">
                <p14:modId xmlns:p14="http://schemas.microsoft.com/office/powerpoint/2010/main" val="202549081"/>
              </p:ext>
            </p:extLst>
          </p:nvPr>
        </p:nvGraphicFramePr>
        <p:xfrm>
          <a:off x="8801694" y="2461232"/>
          <a:ext cx="1270747" cy="847164"/>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63" name="Chart 62">
            <a:extLst>
              <a:ext uri="{FF2B5EF4-FFF2-40B4-BE49-F238E27FC236}">
                <a16:creationId xmlns:a16="http://schemas.microsoft.com/office/drawing/2014/main" id="{8B1A4C28-3C68-452E-8F51-72FF92397541}"/>
              </a:ext>
            </a:extLst>
          </p:cNvPr>
          <p:cNvGraphicFramePr/>
          <p:nvPr>
            <p:extLst>
              <p:ext uri="{D42A27DB-BD31-4B8C-83A1-F6EECF244321}">
                <p14:modId xmlns:p14="http://schemas.microsoft.com/office/powerpoint/2010/main" val="4160242445"/>
              </p:ext>
            </p:extLst>
          </p:nvPr>
        </p:nvGraphicFramePr>
        <p:xfrm>
          <a:off x="6616556" y="2409481"/>
          <a:ext cx="1270747" cy="847164"/>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64" name="Chart 63">
            <a:extLst>
              <a:ext uri="{FF2B5EF4-FFF2-40B4-BE49-F238E27FC236}">
                <a16:creationId xmlns:a16="http://schemas.microsoft.com/office/drawing/2014/main" id="{F72EF7F4-2C95-4C53-BF1F-C52C2F9EA412}"/>
              </a:ext>
            </a:extLst>
          </p:cNvPr>
          <p:cNvGraphicFramePr/>
          <p:nvPr>
            <p:extLst>
              <p:ext uri="{D42A27DB-BD31-4B8C-83A1-F6EECF244321}">
                <p14:modId xmlns:p14="http://schemas.microsoft.com/office/powerpoint/2010/main" val="376665377"/>
              </p:ext>
            </p:extLst>
          </p:nvPr>
        </p:nvGraphicFramePr>
        <p:xfrm>
          <a:off x="7319032" y="2409480"/>
          <a:ext cx="1270747" cy="847164"/>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65" name="Chart 64">
            <a:extLst>
              <a:ext uri="{FF2B5EF4-FFF2-40B4-BE49-F238E27FC236}">
                <a16:creationId xmlns:a16="http://schemas.microsoft.com/office/drawing/2014/main" id="{7F7B800E-A16B-4B9B-99F0-900B13913C75}"/>
              </a:ext>
            </a:extLst>
          </p:cNvPr>
          <p:cNvGraphicFramePr/>
          <p:nvPr>
            <p:extLst>
              <p:ext uri="{D42A27DB-BD31-4B8C-83A1-F6EECF244321}">
                <p14:modId xmlns:p14="http://schemas.microsoft.com/office/powerpoint/2010/main" val="3694920820"/>
              </p:ext>
            </p:extLst>
          </p:nvPr>
        </p:nvGraphicFramePr>
        <p:xfrm>
          <a:off x="8045791" y="2409479"/>
          <a:ext cx="1270747" cy="847164"/>
        </p:xfrm>
        <a:graphic>
          <a:graphicData uri="http://schemas.openxmlformats.org/drawingml/2006/chart">
            <c:chart xmlns:c="http://schemas.openxmlformats.org/drawingml/2006/chart" xmlns:r="http://schemas.openxmlformats.org/officeDocument/2006/relationships" r:id="rId14"/>
          </a:graphicData>
        </a:graphic>
      </p:graphicFrame>
      <p:sp>
        <p:nvSpPr>
          <p:cNvPr id="66" name="TextBox 65">
            <a:extLst>
              <a:ext uri="{FF2B5EF4-FFF2-40B4-BE49-F238E27FC236}">
                <a16:creationId xmlns:a16="http://schemas.microsoft.com/office/drawing/2014/main" id="{8C14DCF1-5059-4213-A9B7-0D3DD5ECDB7D}"/>
              </a:ext>
            </a:extLst>
          </p:cNvPr>
          <p:cNvSpPr txBox="1"/>
          <p:nvPr/>
        </p:nvSpPr>
        <p:spPr>
          <a:xfrm>
            <a:off x="6814602" y="3084460"/>
            <a:ext cx="1000818" cy="230832"/>
          </a:xfrm>
          <a:prstGeom prst="rect">
            <a:avLst/>
          </a:prstGeom>
          <a:noFill/>
        </p:spPr>
        <p:txBody>
          <a:bodyPr wrap="square" rtlCol="0">
            <a:spAutoFit/>
          </a:bodyPr>
          <a:lstStyle/>
          <a:p>
            <a:r>
              <a:rPr lang="en-US" sz="900"/>
              <a:t>~+3:00</a:t>
            </a:r>
          </a:p>
        </p:txBody>
      </p:sp>
      <p:sp>
        <p:nvSpPr>
          <p:cNvPr id="67" name="TextBox 66">
            <a:extLst>
              <a:ext uri="{FF2B5EF4-FFF2-40B4-BE49-F238E27FC236}">
                <a16:creationId xmlns:a16="http://schemas.microsoft.com/office/drawing/2014/main" id="{04DC7859-0E22-476D-8132-ACB2654894CB}"/>
              </a:ext>
            </a:extLst>
          </p:cNvPr>
          <p:cNvSpPr txBox="1"/>
          <p:nvPr/>
        </p:nvSpPr>
        <p:spPr>
          <a:xfrm>
            <a:off x="6757984" y="2371181"/>
            <a:ext cx="1000818" cy="230832"/>
          </a:xfrm>
          <a:prstGeom prst="rect">
            <a:avLst/>
          </a:prstGeom>
          <a:noFill/>
        </p:spPr>
        <p:txBody>
          <a:bodyPr wrap="square" rtlCol="0">
            <a:spAutoFit/>
          </a:bodyPr>
          <a:lstStyle/>
          <a:p>
            <a:r>
              <a:rPr lang="en-US" sz="900"/>
              <a:t>~+3:00 </a:t>
            </a:r>
          </a:p>
        </p:txBody>
      </p:sp>
      <p:sp>
        <p:nvSpPr>
          <p:cNvPr id="68" name="TextBox 67">
            <a:extLst>
              <a:ext uri="{FF2B5EF4-FFF2-40B4-BE49-F238E27FC236}">
                <a16:creationId xmlns:a16="http://schemas.microsoft.com/office/drawing/2014/main" id="{14BE1C84-12FE-4DEE-9E38-1A053B9A1A37}"/>
              </a:ext>
            </a:extLst>
          </p:cNvPr>
          <p:cNvSpPr txBox="1"/>
          <p:nvPr/>
        </p:nvSpPr>
        <p:spPr>
          <a:xfrm>
            <a:off x="8271385" y="3079980"/>
            <a:ext cx="1000818" cy="230832"/>
          </a:xfrm>
          <a:prstGeom prst="rect">
            <a:avLst/>
          </a:prstGeom>
          <a:noFill/>
        </p:spPr>
        <p:txBody>
          <a:bodyPr wrap="square" rtlCol="0">
            <a:spAutoFit/>
          </a:bodyPr>
          <a:lstStyle/>
          <a:p>
            <a:r>
              <a:rPr lang="en-US" sz="900"/>
              <a:t>~+3:00</a:t>
            </a:r>
          </a:p>
        </p:txBody>
      </p:sp>
      <p:sp>
        <p:nvSpPr>
          <p:cNvPr id="69" name="TextBox 68">
            <a:extLst>
              <a:ext uri="{FF2B5EF4-FFF2-40B4-BE49-F238E27FC236}">
                <a16:creationId xmlns:a16="http://schemas.microsoft.com/office/drawing/2014/main" id="{CCDE673D-D214-4CD7-94FE-D1F4F905A315}"/>
              </a:ext>
            </a:extLst>
          </p:cNvPr>
          <p:cNvSpPr txBox="1"/>
          <p:nvPr/>
        </p:nvSpPr>
        <p:spPr>
          <a:xfrm>
            <a:off x="8186699" y="2387194"/>
            <a:ext cx="1000818" cy="230832"/>
          </a:xfrm>
          <a:prstGeom prst="rect">
            <a:avLst/>
          </a:prstGeom>
          <a:noFill/>
        </p:spPr>
        <p:txBody>
          <a:bodyPr wrap="square" rtlCol="0">
            <a:spAutoFit/>
          </a:bodyPr>
          <a:lstStyle/>
          <a:p>
            <a:r>
              <a:rPr lang="en-US" sz="900"/>
              <a:t>~+3:00</a:t>
            </a:r>
          </a:p>
        </p:txBody>
      </p:sp>
      <p:sp>
        <p:nvSpPr>
          <p:cNvPr id="70" name="TextBox 69">
            <a:extLst>
              <a:ext uri="{FF2B5EF4-FFF2-40B4-BE49-F238E27FC236}">
                <a16:creationId xmlns:a16="http://schemas.microsoft.com/office/drawing/2014/main" id="{EC34D2BF-294A-4210-A6A4-0DED888565C8}"/>
              </a:ext>
            </a:extLst>
          </p:cNvPr>
          <p:cNvSpPr txBox="1"/>
          <p:nvPr/>
        </p:nvSpPr>
        <p:spPr>
          <a:xfrm>
            <a:off x="7541726" y="2352152"/>
            <a:ext cx="604236" cy="230832"/>
          </a:xfrm>
          <a:prstGeom prst="rect">
            <a:avLst/>
          </a:prstGeom>
          <a:noFill/>
        </p:spPr>
        <p:txBody>
          <a:bodyPr wrap="square" rtlCol="0">
            <a:spAutoFit/>
          </a:bodyPr>
          <a:lstStyle/>
          <a:p>
            <a:pPr algn="ctr"/>
            <a:r>
              <a:rPr lang="en-US" sz="900"/>
              <a:t>variable</a:t>
            </a:r>
          </a:p>
        </p:txBody>
      </p:sp>
      <p:sp>
        <p:nvSpPr>
          <p:cNvPr id="71" name="Rectangle 70">
            <a:extLst>
              <a:ext uri="{FF2B5EF4-FFF2-40B4-BE49-F238E27FC236}">
                <a16:creationId xmlns:a16="http://schemas.microsoft.com/office/drawing/2014/main" id="{6970CCA7-D66F-4CAE-BEA6-84302417F5F8}"/>
              </a:ext>
            </a:extLst>
          </p:cNvPr>
          <p:cNvSpPr/>
          <p:nvPr/>
        </p:nvSpPr>
        <p:spPr>
          <a:xfrm>
            <a:off x="6757984" y="2392299"/>
            <a:ext cx="3217286" cy="8848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highlight>
                <a:srgbClr val="000000"/>
              </a:highlight>
            </a:endParaRPr>
          </a:p>
        </p:txBody>
      </p:sp>
      <p:sp>
        <p:nvSpPr>
          <p:cNvPr id="72" name="TextBox 71">
            <a:extLst>
              <a:ext uri="{FF2B5EF4-FFF2-40B4-BE49-F238E27FC236}">
                <a16:creationId xmlns:a16="http://schemas.microsoft.com/office/drawing/2014/main" id="{8C76210F-2105-4B44-BA50-1142445EE4DC}"/>
              </a:ext>
            </a:extLst>
          </p:cNvPr>
          <p:cNvSpPr txBox="1"/>
          <p:nvPr/>
        </p:nvSpPr>
        <p:spPr>
          <a:xfrm>
            <a:off x="8956486" y="2366651"/>
            <a:ext cx="720103" cy="230832"/>
          </a:xfrm>
          <a:prstGeom prst="rect">
            <a:avLst/>
          </a:prstGeom>
          <a:noFill/>
        </p:spPr>
        <p:txBody>
          <a:bodyPr wrap="square" rtlCol="0">
            <a:spAutoFit/>
          </a:bodyPr>
          <a:lstStyle/>
          <a:p>
            <a:pPr algn="ctr"/>
            <a:r>
              <a:rPr lang="en-US" sz="900"/>
              <a:t>variable</a:t>
            </a:r>
          </a:p>
        </p:txBody>
      </p:sp>
      <p:sp>
        <p:nvSpPr>
          <p:cNvPr id="73" name="TextBox 72">
            <a:extLst>
              <a:ext uri="{FF2B5EF4-FFF2-40B4-BE49-F238E27FC236}">
                <a16:creationId xmlns:a16="http://schemas.microsoft.com/office/drawing/2014/main" id="{03A15B28-0763-4FC8-BDE0-F13DC6CA292B}"/>
              </a:ext>
            </a:extLst>
          </p:cNvPr>
          <p:cNvSpPr txBox="1"/>
          <p:nvPr/>
        </p:nvSpPr>
        <p:spPr>
          <a:xfrm>
            <a:off x="2912237" y="3289631"/>
            <a:ext cx="2064609" cy="369332"/>
          </a:xfrm>
          <a:prstGeom prst="rect">
            <a:avLst/>
          </a:prstGeom>
          <a:noFill/>
        </p:spPr>
        <p:txBody>
          <a:bodyPr wrap="square" rtlCol="0">
            <a:spAutoFit/>
          </a:bodyPr>
          <a:lstStyle/>
          <a:p>
            <a:r>
              <a:rPr lang="en-US"/>
              <a:t>Current STS</a:t>
            </a:r>
          </a:p>
        </p:txBody>
      </p:sp>
      <p:sp>
        <p:nvSpPr>
          <p:cNvPr id="74" name="TextBox 73">
            <a:extLst>
              <a:ext uri="{FF2B5EF4-FFF2-40B4-BE49-F238E27FC236}">
                <a16:creationId xmlns:a16="http://schemas.microsoft.com/office/drawing/2014/main" id="{B82E8732-0BCD-4091-8C2D-77C055BC6374}"/>
              </a:ext>
            </a:extLst>
          </p:cNvPr>
          <p:cNvSpPr txBox="1"/>
          <p:nvPr/>
        </p:nvSpPr>
        <p:spPr>
          <a:xfrm>
            <a:off x="7492406" y="3312730"/>
            <a:ext cx="2064609" cy="369332"/>
          </a:xfrm>
          <a:prstGeom prst="rect">
            <a:avLst/>
          </a:prstGeom>
          <a:noFill/>
        </p:spPr>
        <p:txBody>
          <a:bodyPr wrap="square" rtlCol="0">
            <a:spAutoFit/>
          </a:bodyPr>
          <a:lstStyle/>
          <a:p>
            <a:r>
              <a:rPr lang="en-US"/>
              <a:t>Proposed STS</a:t>
            </a:r>
          </a:p>
        </p:txBody>
      </p:sp>
      <p:graphicFrame>
        <p:nvGraphicFramePr>
          <p:cNvPr id="75" name="Chart 74">
            <a:extLst>
              <a:ext uri="{FF2B5EF4-FFF2-40B4-BE49-F238E27FC236}">
                <a16:creationId xmlns:a16="http://schemas.microsoft.com/office/drawing/2014/main" id="{28F1CE3C-3949-457D-9D15-91FB8EC00190}"/>
              </a:ext>
            </a:extLst>
          </p:cNvPr>
          <p:cNvGraphicFramePr>
            <a:graphicFrameLocks/>
          </p:cNvGraphicFramePr>
          <p:nvPr>
            <p:extLst>
              <p:ext uri="{D42A27DB-BD31-4B8C-83A1-F6EECF244321}">
                <p14:modId xmlns:p14="http://schemas.microsoft.com/office/powerpoint/2010/main" val="3692154159"/>
              </p:ext>
            </p:extLst>
          </p:nvPr>
        </p:nvGraphicFramePr>
        <p:xfrm>
          <a:off x="1886868" y="3930521"/>
          <a:ext cx="2984927" cy="2005519"/>
        </p:xfrm>
        <a:graphic>
          <a:graphicData uri="http://schemas.openxmlformats.org/drawingml/2006/chart">
            <c:chart xmlns:c="http://schemas.openxmlformats.org/drawingml/2006/chart" xmlns:r="http://schemas.openxmlformats.org/officeDocument/2006/relationships" r:id="rId15"/>
          </a:graphicData>
        </a:graphic>
      </p:graphicFrame>
      <p:sp>
        <p:nvSpPr>
          <p:cNvPr id="76" name="TextBox 75">
            <a:extLst>
              <a:ext uri="{FF2B5EF4-FFF2-40B4-BE49-F238E27FC236}">
                <a16:creationId xmlns:a16="http://schemas.microsoft.com/office/drawing/2014/main" id="{2335CF21-7F90-4DF2-9310-4D79A80B56F1}"/>
              </a:ext>
            </a:extLst>
          </p:cNvPr>
          <p:cNvSpPr txBox="1"/>
          <p:nvPr/>
        </p:nvSpPr>
        <p:spPr>
          <a:xfrm>
            <a:off x="4933894" y="3487817"/>
            <a:ext cx="2984927" cy="338554"/>
          </a:xfrm>
          <a:prstGeom prst="rect">
            <a:avLst/>
          </a:prstGeom>
          <a:noFill/>
        </p:spPr>
        <p:txBody>
          <a:bodyPr wrap="square" rtlCol="0">
            <a:spAutoFit/>
          </a:bodyPr>
          <a:lstStyle/>
          <a:p>
            <a:r>
              <a:rPr lang="en-US" sz="1600"/>
              <a:t>1 = Focused on North Pole </a:t>
            </a:r>
          </a:p>
        </p:txBody>
      </p:sp>
      <p:graphicFrame>
        <p:nvGraphicFramePr>
          <p:cNvPr id="77" name="Chart 76">
            <a:extLst>
              <a:ext uri="{FF2B5EF4-FFF2-40B4-BE49-F238E27FC236}">
                <a16:creationId xmlns:a16="http://schemas.microsoft.com/office/drawing/2014/main" id="{A0C0CE37-D8A8-4563-A18D-918DB5F76DE0}"/>
              </a:ext>
            </a:extLst>
          </p:cNvPr>
          <p:cNvGraphicFramePr/>
          <p:nvPr>
            <p:extLst>
              <p:ext uri="{D42A27DB-BD31-4B8C-83A1-F6EECF244321}">
                <p14:modId xmlns:p14="http://schemas.microsoft.com/office/powerpoint/2010/main" val="3594199298"/>
              </p:ext>
            </p:extLst>
          </p:nvPr>
        </p:nvGraphicFramePr>
        <p:xfrm>
          <a:off x="5697940" y="3684669"/>
          <a:ext cx="1270747" cy="847164"/>
        </p:xfrm>
        <a:graphic>
          <a:graphicData uri="http://schemas.openxmlformats.org/drawingml/2006/chart">
            <c:chart xmlns:c="http://schemas.openxmlformats.org/drawingml/2006/chart" xmlns:r="http://schemas.openxmlformats.org/officeDocument/2006/relationships" r:id="rId16"/>
          </a:graphicData>
        </a:graphic>
      </p:graphicFrame>
      <p:sp>
        <p:nvSpPr>
          <p:cNvPr id="78" name="Rectangle 77">
            <a:extLst>
              <a:ext uri="{FF2B5EF4-FFF2-40B4-BE49-F238E27FC236}">
                <a16:creationId xmlns:a16="http://schemas.microsoft.com/office/drawing/2014/main" id="{92C5142F-A630-44C0-A2B1-E48D980AEF85}"/>
              </a:ext>
            </a:extLst>
          </p:cNvPr>
          <p:cNvSpPr/>
          <p:nvPr/>
        </p:nvSpPr>
        <p:spPr>
          <a:xfrm>
            <a:off x="7556588" y="2352152"/>
            <a:ext cx="706644" cy="95866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A44569CC-2F32-493C-861B-91CE5036F458}"/>
              </a:ext>
            </a:extLst>
          </p:cNvPr>
          <p:cNvSpPr/>
          <p:nvPr/>
        </p:nvSpPr>
        <p:spPr>
          <a:xfrm>
            <a:off x="9061287" y="2352152"/>
            <a:ext cx="706644" cy="95866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688ADE62-EBAC-4F5C-9D9E-7A4B92C54674}"/>
              </a:ext>
            </a:extLst>
          </p:cNvPr>
          <p:cNvSpPr txBox="1"/>
          <p:nvPr/>
        </p:nvSpPr>
        <p:spPr>
          <a:xfrm>
            <a:off x="5639351" y="4306065"/>
            <a:ext cx="945502" cy="230832"/>
          </a:xfrm>
          <a:prstGeom prst="rect">
            <a:avLst/>
          </a:prstGeom>
          <a:noFill/>
        </p:spPr>
        <p:txBody>
          <a:bodyPr wrap="square" rtlCol="0">
            <a:spAutoFit/>
          </a:bodyPr>
          <a:lstStyle/>
          <a:p>
            <a:r>
              <a:rPr lang="en-US" sz="900"/>
              <a:t>~+6:00</a:t>
            </a:r>
          </a:p>
        </p:txBody>
      </p:sp>
      <p:sp>
        <p:nvSpPr>
          <p:cNvPr id="81" name="TextBox 80">
            <a:extLst>
              <a:ext uri="{FF2B5EF4-FFF2-40B4-BE49-F238E27FC236}">
                <a16:creationId xmlns:a16="http://schemas.microsoft.com/office/drawing/2014/main" id="{309542B9-7B83-4040-B184-643834DF4A1A}"/>
              </a:ext>
            </a:extLst>
          </p:cNvPr>
          <p:cNvSpPr txBox="1"/>
          <p:nvPr/>
        </p:nvSpPr>
        <p:spPr>
          <a:xfrm>
            <a:off x="4930763" y="5723309"/>
            <a:ext cx="2956540" cy="338554"/>
          </a:xfrm>
          <a:prstGeom prst="rect">
            <a:avLst/>
          </a:prstGeom>
          <a:noFill/>
        </p:spPr>
        <p:txBody>
          <a:bodyPr wrap="square" rtlCol="0">
            <a:spAutoFit/>
          </a:bodyPr>
          <a:lstStyle/>
          <a:p>
            <a:r>
              <a:rPr lang="en-US" sz="1600"/>
              <a:t>0 = Focused on South Pole </a:t>
            </a:r>
          </a:p>
        </p:txBody>
      </p:sp>
      <p:graphicFrame>
        <p:nvGraphicFramePr>
          <p:cNvPr id="82" name="Chart 81">
            <a:extLst>
              <a:ext uri="{FF2B5EF4-FFF2-40B4-BE49-F238E27FC236}">
                <a16:creationId xmlns:a16="http://schemas.microsoft.com/office/drawing/2014/main" id="{4EF12504-EBD6-4732-873A-2A1F618315CD}"/>
              </a:ext>
            </a:extLst>
          </p:cNvPr>
          <p:cNvGraphicFramePr/>
          <p:nvPr>
            <p:extLst>
              <p:ext uri="{D42A27DB-BD31-4B8C-83A1-F6EECF244321}">
                <p14:modId xmlns:p14="http://schemas.microsoft.com/office/powerpoint/2010/main" val="119060322"/>
              </p:ext>
            </p:extLst>
          </p:nvPr>
        </p:nvGraphicFramePr>
        <p:xfrm>
          <a:off x="5697940" y="5966107"/>
          <a:ext cx="1270747" cy="847164"/>
        </p:xfrm>
        <a:graphic>
          <a:graphicData uri="http://schemas.openxmlformats.org/drawingml/2006/chart">
            <c:chart xmlns:c="http://schemas.openxmlformats.org/drawingml/2006/chart" xmlns:r="http://schemas.openxmlformats.org/officeDocument/2006/relationships" r:id="rId17"/>
          </a:graphicData>
        </a:graphic>
      </p:graphicFrame>
      <p:sp>
        <p:nvSpPr>
          <p:cNvPr id="83" name="TextBox 82">
            <a:extLst>
              <a:ext uri="{FF2B5EF4-FFF2-40B4-BE49-F238E27FC236}">
                <a16:creationId xmlns:a16="http://schemas.microsoft.com/office/drawing/2014/main" id="{884968B4-6722-41A4-9811-886E8D4164E2}"/>
              </a:ext>
            </a:extLst>
          </p:cNvPr>
          <p:cNvSpPr txBox="1"/>
          <p:nvPr/>
        </p:nvSpPr>
        <p:spPr>
          <a:xfrm>
            <a:off x="5639351" y="5989197"/>
            <a:ext cx="574466" cy="230832"/>
          </a:xfrm>
          <a:prstGeom prst="rect">
            <a:avLst/>
          </a:prstGeom>
          <a:noFill/>
        </p:spPr>
        <p:txBody>
          <a:bodyPr wrap="square" rtlCol="0">
            <a:spAutoFit/>
          </a:bodyPr>
          <a:lstStyle/>
          <a:p>
            <a:r>
              <a:rPr lang="en-US" sz="900"/>
              <a:t>~+6:00</a:t>
            </a:r>
          </a:p>
        </p:txBody>
      </p:sp>
      <p:sp>
        <p:nvSpPr>
          <p:cNvPr id="84" name="Arrow: Right 83">
            <a:extLst>
              <a:ext uri="{FF2B5EF4-FFF2-40B4-BE49-F238E27FC236}">
                <a16:creationId xmlns:a16="http://schemas.microsoft.com/office/drawing/2014/main" id="{8EFD070E-031F-4D63-8CA1-534C35CCBE16}"/>
              </a:ext>
            </a:extLst>
          </p:cNvPr>
          <p:cNvSpPr/>
          <p:nvPr/>
        </p:nvSpPr>
        <p:spPr>
          <a:xfrm>
            <a:off x="5780106" y="2664069"/>
            <a:ext cx="522591" cy="334826"/>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a:extLst>
              <a:ext uri="{FF2B5EF4-FFF2-40B4-BE49-F238E27FC236}">
                <a16:creationId xmlns:a16="http://schemas.microsoft.com/office/drawing/2014/main" id="{E3C226A2-8E00-4464-8CC5-22864657EB92}"/>
              </a:ext>
            </a:extLst>
          </p:cNvPr>
          <p:cNvSpPr txBox="1"/>
          <p:nvPr/>
        </p:nvSpPr>
        <p:spPr>
          <a:xfrm>
            <a:off x="4912759" y="4623082"/>
            <a:ext cx="2956540" cy="338554"/>
          </a:xfrm>
          <a:prstGeom prst="rect">
            <a:avLst/>
          </a:prstGeom>
          <a:noFill/>
        </p:spPr>
        <p:txBody>
          <a:bodyPr wrap="square" rtlCol="0">
            <a:spAutoFit/>
          </a:bodyPr>
          <a:lstStyle/>
          <a:p>
            <a:r>
              <a:rPr lang="en-US" sz="1600"/>
              <a:t>0.8 = Toward North Pole </a:t>
            </a:r>
          </a:p>
        </p:txBody>
      </p:sp>
      <p:sp>
        <p:nvSpPr>
          <p:cNvPr id="86" name="TextBox 85">
            <a:extLst>
              <a:ext uri="{FF2B5EF4-FFF2-40B4-BE49-F238E27FC236}">
                <a16:creationId xmlns:a16="http://schemas.microsoft.com/office/drawing/2014/main" id="{AE9DF1BE-DB0F-478A-A853-CA5DB28063FE}"/>
              </a:ext>
            </a:extLst>
          </p:cNvPr>
          <p:cNvSpPr txBox="1"/>
          <p:nvPr/>
        </p:nvSpPr>
        <p:spPr>
          <a:xfrm>
            <a:off x="5628116" y="4932405"/>
            <a:ext cx="574466" cy="230832"/>
          </a:xfrm>
          <a:prstGeom prst="rect">
            <a:avLst/>
          </a:prstGeom>
          <a:noFill/>
        </p:spPr>
        <p:txBody>
          <a:bodyPr wrap="square" rtlCol="0">
            <a:spAutoFit/>
          </a:bodyPr>
          <a:lstStyle/>
          <a:p>
            <a:r>
              <a:rPr lang="en-US" sz="900"/>
              <a:t>~+2:00</a:t>
            </a:r>
          </a:p>
        </p:txBody>
      </p:sp>
      <p:sp>
        <p:nvSpPr>
          <p:cNvPr id="87" name="TextBox 86">
            <a:extLst>
              <a:ext uri="{FF2B5EF4-FFF2-40B4-BE49-F238E27FC236}">
                <a16:creationId xmlns:a16="http://schemas.microsoft.com/office/drawing/2014/main" id="{4A93D112-C405-4D9B-8BF0-61703FB5D769}"/>
              </a:ext>
            </a:extLst>
          </p:cNvPr>
          <p:cNvSpPr txBox="1"/>
          <p:nvPr/>
        </p:nvSpPr>
        <p:spPr>
          <a:xfrm>
            <a:off x="5615650" y="5492089"/>
            <a:ext cx="945502" cy="230832"/>
          </a:xfrm>
          <a:prstGeom prst="rect">
            <a:avLst/>
          </a:prstGeom>
          <a:noFill/>
        </p:spPr>
        <p:txBody>
          <a:bodyPr wrap="square" rtlCol="0">
            <a:spAutoFit/>
          </a:bodyPr>
          <a:lstStyle/>
          <a:p>
            <a:r>
              <a:rPr lang="en-US" sz="900"/>
              <a:t>~+4:00</a:t>
            </a:r>
          </a:p>
        </p:txBody>
      </p:sp>
    </p:spTree>
    <p:extLst>
      <p:ext uri="{BB962C8B-B14F-4D97-AF65-F5344CB8AC3E}">
        <p14:creationId xmlns:p14="http://schemas.microsoft.com/office/powerpoint/2010/main" val="234546878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stomShape 1"/>
          <p:cNvSpPr/>
          <p:nvPr/>
        </p:nvSpPr>
        <p:spPr>
          <a:xfrm>
            <a:off x="2724150" y="231840"/>
            <a:ext cx="6287490" cy="685440"/>
          </a:xfrm>
          <a:prstGeom prst="rect">
            <a:avLst/>
          </a:prstGeom>
          <a:noFill/>
          <a:ln>
            <a:noFill/>
          </a:ln>
        </p:spPr>
        <p:txBody>
          <a:bodyPr lIns="90000" tIns="46800" rIns="90000" bIns="46800" anchor="ctr"/>
          <a:lstStyle/>
          <a:p>
            <a:pPr algn="ctr">
              <a:lnSpc>
                <a:spcPct val="100000"/>
              </a:lnSpc>
            </a:pPr>
            <a:r>
              <a:rPr lang="en-US" sz="2800">
                <a:solidFill>
                  <a:srgbClr val="000000"/>
                </a:solidFill>
                <a:latin typeface="Times New Roman"/>
                <a:ea typeface="ＭＳ Ｐゴシック"/>
              </a:rPr>
              <a:t>Proposing a Change - Example</a:t>
            </a:r>
            <a:endParaRPr/>
          </a:p>
        </p:txBody>
      </p:sp>
      <p:sp>
        <p:nvSpPr>
          <p:cNvPr id="45" name="CustomShape 2"/>
          <p:cNvSpPr/>
          <p:nvPr/>
        </p:nvSpPr>
        <p:spPr>
          <a:xfrm>
            <a:off x="11531987" y="6485048"/>
            <a:ext cx="608040" cy="275400"/>
          </a:xfrm>
          <a:prstGeom prst="rect">
            <a:avLst/>
          </a:prstGeom>
          <a:solidFill>
            <a:srgbClr val="FFFFFF"/>
          </a:solidFill>
          <a:ln>
            <a:noFill/>
          </a:ln>
        </p:spPr>
        <p:txBody>
          <a:bodyPr wrap="none" lIns="90000" tIns="46800" rIns="90000" bIns="46800" anchor="ctr"/>
          <a:lstStyle/>
          <a:p>
            <a:pPr algn="ctr">
              <a:lnSpc>
                <a:spcPct val="100000"/>
              </a:lnSpc>
            </a:pPr>
            <a:r>
              <a:rPr lang="en-US" sz="1200" b="1" i="1">
                <a:solidFill>
                  <a:srgbClr val="0000CC"/>
                </a:solidFill>
                <a:latin typeface="Times New Roman"/>
                <a:ea typeface="MS PGothic"/>
              </a:rPr>
              <a:t>Page </a:t>
            </a:r>
            <a:fld id="{FD9CFEF8-752E-452E-AD9D-A68D8D143066}" type="slidenum">
              <a:rPr lang="en-US" sz="1200" b="1" i="1">
                <a:solidFill>
                  <a:srgbClr val="0000CC"/>
                </a:solidFill>
                <a:latin typeface="Times New Roman"/>
                <a:ea typeface="MS PGothic"/>
              </a:rPr>
              <a:t>3</a:t>
            </a:fld>
            <a:r>
              <a:rPr lang="en-US" sz="1200" b="1" i="1">
                <a:solidFill>
                  <a:srgbClr val="0000CC"/>
                </a:solidFill>
                <a:latin typeface="Times New Roman"/>
                <a:ea typeface="MS PGothic"/>
              </a:rPr>
              <a:t> </a:t>
            </a:r>
            <a:endParaRPr/>
          </a:p>
        </p:txBody>
      </p:sp>
      <p:pic>
        <p:nvPicPr>
          <p:cNvPr id="40" name="Picture 5"/>
          <p:cNvPicPr/>
          <p:nvPr/>
        </p:nvPicPr>
        <p:blipFill>
          <a:blip r:embed="rId3"/>
          <a:stretch>
            <a:fillRect/>
          </a:stretch>
        </p:blipFill>
        <p:spPr>
          <a:xfrm>
            <a:off x="11031589" y="109440"/>
            <a:ext cx="1057320" cy="807840"/>
          </a:xfrm>
          <a:prstGeom prst="rect">
            <a:avLst/>
          </a:prstGeom>
          <a:ln>
            <a:noFill/>
          </a:ln>
        </p:spPr>
      </p:pic>
      <p:sp>
        <p:nvSpPr>
          <p:cNvPr id="43" name="Line 4"/>
          <p:cNvSpPr/>
          <p:nvPr/>
        </p:nvSpPr>
        <p:spPr>
          <a:xfrm flipV="1">
            <a:off x="138545" y="1011145"/>
            <a:ext cx="11901055" cy="1"/>
          </a:xfrm>
          <a:prstGeom prst="line">
            <a:avLst/>
          </a:prstGeom>
          <a:ln w="28440">
            <a:solidFill>
              <a:srgbClr val="3333FF"/>
            </a:solidFill>
            <a:miter/>
          </a:ln>
        </p:spPr>
        <p:txBody>
          <a:bodyPr/>
          <a:lstStyle/>
          <a:p>
            <a:endParaRPr lang="en-US"/>
          </a:p>
        </p:txBody>
      </p:sp>
      <p:pic>
        <p:nvPicPr>
          <p:cNvPr id="46" name="Picture 7"/>
          <p:cNvPicPr/>
          <p:nvPr/>
        </p:nvPicPr>
        <p:blipFill>
          <a:blip r:embed="rId4" cstate="screen">
            <a:extLst>
              <a:ext uri="{28A0092B-C50C-407E-A947-70E740481C1C}">
                <a14:useLocalDpi xmlns:a14="http://schemas.microsoft.com/office/drawing/2010/main"/>
              </a:ext>
            </a:extLst>
          </a:blip>
          <a:stretch>
            <a:fillRect/>
          </a:stretch>
        </p:blipFill>
        <p:spPr>
          <a:xfrm>
            <a:off x="237371" y="73260"/>
            <a:ext cx="887400" cy="867960"/>
          </a:xfrm>
          <a:prstGeom prst="rect">
            <a:avLst/>
          </a:prstGeom>
          <a:ln>
            <a:noFill/>
          </a:ln>
        </p:spPr>
      </p:pic>
      <p:pic>
        <p:nvPicPr>
          <p:cNvPr id="3" name="Picture 2" descr="A picture containing text, ceramic ware, porcelain&#10;&#10;Description automatically generated">
            <a:extLst>
              <a:ext uri="{FF2B5EF4-FFF2-40B4-BE49-F238E27FC236}">
                <a16:creationId xmlns:a16="http://schemas.microsoft.com/office/drawing/2014/main" id="{C54E8A60-73B0-42FF-BF61-C27C2BC86F91}"/>
              </a:ext>
            </a:extLst>
          </p:cNvPr>
          <p:cNvPicPr>
            <a:picLocks noChangeAspect="1"/>
          </p:cNvPicPr>
          <p:nvPr/>
        </p:nvPicPr>
        <p:blipFill rotWithShape="1">
          <a:blip r:embed="rId5">
            <a:extLst>
              <a:ext uri="{28A0092B-C50C-407E-A947-70E740481C1C}">
                <a14:useLocalDpi xmlns:a14="http://schemas.microsoft.com/office/drawing/2010/main" val="0"/>
              </a:ext>
            </a:extLst>
          </a:blip>
          <a:srcRect l="24254" r="20980"/>
          <a:stretch/>
        </p:blipFill>
        <p:spPr>
          <a:xfrm>
            <a:off x="233506" y="2608190"/>
            <a:ext cx="3338624" cy="4064103"/>
          </a:xfrm>
          <a:prstGeom prst="rect">
            <a:avLst/>
          </a:prstGeom>
        </p:spPr>
      </p:pic>
      <p:pic>
        <p:nvPicPr>
          <p:cNvPr id="5" name="Picture 4" descr="A picture containing text, ceramic ware, porcelain&#10;&#10;Description automatically generated">
            <a:extLst>
              <a:ext uri="{FF2B5EF4-FFF2-40B4-BE49-F238E27FC236}">
                <a16:creationId xmlns:a16="http://schemas.microsoft.com/office/drawing/2014/main" id="{E9B0781C-B446-46BB-9FA2-BAD2E61D3311}"/>
              </a:ext>
            </a:extLst>
          </p:cNvPr>
          <p:cNvPicPr>
            <a:picLocks noChangeAspect="1"/>
          </p:cNvPicPr>
          <p:nvPr/>
        </p:nvPicPr>
        <p:blipFill rotWithShape="1">
          <a:blip r:embed="rId6">
            <a:extLst>
              <a:ext uri="{28A0092B-C50C-407E-A947-70E740481C1C}">
                <a14:useLocalDpi xmlns:a14="http://schemas.microsoft.com/office/drawing/2010/main" val="0"/>
              </a:ext>
            </a:extLst>
          </a:blip>
          <a:srcRect l="20345" r="19482"/>
          <a:stretch/>
        </p:blipFill>
        <p:spPr>
          <a:xfrm>
            <a:off x="8198239" y="2582338"/>
            <a:ext cx="3668233" cy="4064103"/>
          </a:xfrm>
          <a:prstGeom prst="rect">
            <a:avLst/>
          </a:prstGeom>
        </p:spPr>
      </p:pic>
      <p:pic>
        <p:nvPicPr>
          <p:cNvPr id="8" name="Picture 7" descr="Chart, sunburst chart&#10;&#10;Description automatically generated">
            <a:extLst>
              <a:ext uri="{FF2B5EF4-FFF2-40B4-BE49-F238E27FC236}">
                <a16:creationId xmlns:a16="http://schemas.microsoft.com/office/drawing/2014/main" id="{4D7A46FA-A3DA-4E2E-BAB8-39A3E0631704}"/>
              </a:ext>
            </a:extLst>
          </p:cNvPr>
          <p:cNvPicPr>
            <a:picLocks noChangeAspect="1"/>
          </p:cNvPicPr>
          <p:nvPr/>
        </p:nvPicPr>
        <p:blipFill rotWithShape="1">
          <a:blip r:embed="rId7">
            <a:extLst>
              <a:ext uri="{28A0092B-C50C-407E-A947-70E740481C1C}">
                <a14:useLocalDpi xmlns:a14="http://schemas.microsoft.com/office/drawing/2010/main" val="0"/>
              </a:ext>
            </a:extLst>
          </a:blip>
          <a:srcRect l="24419" r="22036"/>
          <a:stretch/>
        </p:blipFill>
        <p:spPr>
          <a:xfrm>
            <a:off x="4246668" y="2582339"/>
            <a:ext cx="3264197" cy="4064103"/>
          </a:xfrm>
          <a:prstGeom prst="rect">
            <a:avLst/>
          </a:prstGeom>
        </p:spPr>
      </p:pic>
      <p:sp>
        <p:nvSpPr>
          <p:cNvPr id="7" name="TextBox 6">
            <a:extLst>
              <a:ext uri="{FF2B5EF4-FFF2-40B4-BE49-F238E27FC236}">
                <a16:creationId xmlns:a16="http://schemas.microsoft.com/office/drawing/2014/main" id="{21F1A0D7-43EF-4EA7-9491-D36F48433661}"/>
              </a:ext>
            </a:extLst>
          </p:cNvPr>
          <p:cNvSpPr txBox="1"/>
          <p:nvPr/>
        </p:nvSpPr>
        <p:spPr>
          <a:xfrm>
            <a:off x="325528" y="1105011"/>
            <a:ext cx="11632966" cy="203132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a:latin typeface="Times New Roman"/>
                <a:cs typeface="Times New Roman"/>
              </a:rPr>
              <a:t>For example: The largest change will be seen during each solstice. </a:t>
            </a:r>
            <a:endParaRPr lang="en-US">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atin typeface="Times New Roman"/>
                <a:cs typeface="Times New Roman"/>
              </a:rPr>
              <a:t>Shown is observed L1B day rate data counts converted to RGB (Bands 1, 4, and 3) from December 21, 2020 over the South Pole. This corresponds to day 356 in plots on previous slide.</a:t>
            </a:r>
          </a:p>
          <a:p>
            <a:pPr marL="285750" indent="-285750">
              <a:buFont typeface="Arial" panose="020B0604020202020204" pitchFamily="34" charset="0"/>
              <a:buChar char="•"/>
            </a:pPr>
            <a:r>
              <a:rPr lang="en-US">
                <a:latin typeface="Times New Roman"/>
                <a:cs typeface="Times New Roman"/>
              </a:rPr>
              <a:t>Due to the sun angle at this time of year, the terminator occurs after the spacecraft has passed over the pole for each orbit, creating significant overlapping of day rate data.</a:t>
            </a:r>
          </a:p>
          <a:p>
            <a:pPr marL="285750" indent="-285750">
              <a:buFont typeface="Arial" panose="020B0604020202020204" pitchFamily="34" charset="0"/>
              <a:buChar char="•"/>
            </a:pPr>
            <a:r>
              <a:rPr lang="en-US">
                <a:latin typeface="Times New Roman"/>
                <a:cs typeface="Times New Roman"/>
              </a:rPr>
              <a:t>The proposed STS would remove 5:56 seconds of day rate data from the end of 3 orbits on this day.</a:t>
            </a:r>
          </a:p>
          <a:p>
            <a:pPr marL="285750" indent="-285750">
              <a:buFont typeface="Arial" panose="020B0604020202020204" pitchFamily="34" charset="0"/>
              <a:buChar char="•"/>
            </a:pPr>
            <a:r>
              <a:rPr lang="en-US">
                <a:latin typeface="Times New Roman"/>
                <a:cs typeface="Times New Roman"/>
              </a:rPr>
              <a:t>Please refer to the Notes area of the slide for details on how the data was processed.</a:t>
            </a:r>
            <a:endParaRPr lang="en-US">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B6F9A7AB-81F4-424B-8D3F-87AAB30300F4}"/>
              </a:ext>
            </a:extLst>
          </p:cNvPr>
          <p:cNvSpPr txBox="1"/>
          <p:nvPr/>
        </p:nvSpPr>
        <p:spPr>
          <a:xfrm>
            <a:off x="154332" y="6334858"/>
            <a:ext cx="3200078" cy="369332"/>
          </a:xfrm>
          <a:prstGeom prst="rect">
            <a:avLst/>
          </a:prstGeom>
          <a:noFill/>
        </p:spPr>
        <p:txBody>
          <a:bodyPr wrap="square" rtlCol="0">
            <a:spAutoFit/>
          </a:bodyPr>
          <a:lstStyle/>
          <a:p>
            <a:pPr algn="ctr"/>
            <a:r>
              <a:rPr lang="en-US"/>
              <a:t>Current STS </a:t>
            </a:r>
          </a:p>
        </p:txBody>
      </p:sp>
      <p:sp>
        <p:nvSpPr>
          <p:cNvPr id="88" name="TextBox 87">
            <a:extLst>
              <a:ext uri="{FF2B5EF4-FFF2-40B4-BE49-F238E27FC236}">
                <a16:creationId xmlns:a16="http://schemas.microsoft.com/office/drawing/2014/main" id="{FB14EE01-8484-4441-8070-4C92357EE5A2}"/>
              </a:ext>
            </a:extLst>
          </p:cNvPr>
          <p:cNvSpPr txBox="1"/>
          <p:nvPr/>
        </p:nvSpPr>
        <p:spPr>
          <a:xfrm>
            <a:off x="4108769" y="6211669"/>
            <a:ext cx="3200078" cy="646331"/>
          </a:xfrm>
          <a:prstGeom prst="rect">
            <a:avLst/>
          </a:prstGeom>
          <a:noFill/>
        </p:spPr>
        <p:txBody>
          <a:bodyPr wrap="square" rtlCol="0">
            <a:spAutoFit/>
          </a:bodyPr>
          <a:lstStyle/>
          <a:p>
            <a:pPr algn="ctr"/>
            <a:r>
              <a:rPr lang="en-US"/>
              <a:t>Removed data from Proposed STS</a:t>
            </a:r>
          </a:p>
        </p:txBody>
      </p:sp>
      <p:sp>
        <p:nvSpPr>
          <p:cNvPr id="89" name="TextBox 88">
            <a:extLst>
              <a:ext uri="{FF2B5EF4-FFF2-40B4-BE49-F238E27FC236}">
                <a16:creationId xmlns:a16="http://schemas.microsoft.com/office/drawing/2014/main" id="{E2F41613-6D6A-4C6A-AA5C-E2D1632B4D4B}"/>
              </a:ext>
            </a:extLst>
          </p:cNvPr>
          <p:cNvSpPr txBox="1"/>
          <p:nvPr/>
        </p:nvSpPr>
        <p:spPr>
          <a:xfrm>
            <a:off x="8476955" y="6211669"/>
            <a:ext cx="3098076" cy="646331"/>
          </a:xfrm>
          <a:prstGeom prst="rect">
            <a:avLst/>
          </a:prstGeom>
          <a:noFill/>
        </p:spPr>
        <p:txBody>
          <a:bodyPr wrap="square" rtlCol="0">
            <a:spAutoFit/>
          </a:bodyPr>
          <a:lstStyle/>
          <a:p>
            <a:pPr algn="ctr"/>
            <a:r>
              <a:rPr lang="en-US"/>
              <a:t>Simulated Proposed STS (no loss in coverage)</a:t>
            </a:r>
          </a:p>
        </p:txBody>
      </p:sp>
      <p:sp>
        <p:nvSpPr>
          <p:cNvPr id="16" name="Equals 15">
            <a:extLst>
              <a:ext uri="{FF2B5EF4-FFF2-40B4-BE49-F238E27FC236}">
                <a16:creationId xmlns:a16="http://schemas.microsoft.com/office/drawing/2014/main" id="{87EADE5D-7C23-4EB3-93AB-97E092BA5AF6}"/>
              </a:ext>
            </a:extLst>
          </p:cNvPr>
          <p:cNvSpPr/>
          <p:nvPr/>
        </p:nvSpPr>
        <p:spPr>
          <a:xfrm>
            <a:off x="7587838" y="4291252"/>
            <a:ext cx="889117" cy="646276"/>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Minus Sign 16">
            <a:extLst>
              <a:ext uri="{FF2B5EF4-FFF2-40B4-BE49-F238E27FC236}">
                <a16:creationId xmlns:a16="http://schemas.microsoft.com/office/drawing/2014/main" id="{677523D1-DB3D-498E-93DE-1E79701BDB5A}"/>
              </a:ext>
            </a:extLst>
          </p:cNvPr>
          <p:cNvSpPr/>
          <p:nvPr/>
        </p:nvSpPr>
        <p:spPr>
          <a:xfrm>
            <a:off x="3479329" y="4277052"/>
            <a:ext cx="889117" cy="505148"/>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124253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0008DD3-D688-4263-B53B-F32DBA1EE402}"/>
              </a:ext>
            </a:extLst>
          </p:cNvPr>
          <p:cNvPicPr>
            <a:picLocks noChangeAspect="1"/>
          </p:cNvPicPr>
          <p:nvPr/>
        </p:nvPicPr>
        <p:blipFill rotWithShape="1">
          <a:blip r:embed="rId3">
            <a:extLst>
              <a:ext uri="{28A0092B-C50C-407E-A947-70E740481C1C}">
                <a14:useLocalDpi xmlns:a14="http://schemas.microsoft.com/office/drawing/2010/main" val="0"/>
              </a:ext>
            </a:extLst>
          </a:blip>
          <a:srcRect l="22593" r="21672"/>
          <a:stretch/>
        </p:blipFill>
        <p:spPr>
          <a:xfrm>
            <a:off x="6877859" y="1620681"/>
            <a:ext cx="4102465" cy="4907096"/>
          </a:xfrm>
          <a:prstGeom prst="rect">
            <a:avLst/>
          </a:prstGeom>
        </p:spPr>
      </p:pic>
      <p:pic>
        <p:nvPicPr>
          <p:cNvPr id="4" name="Picture 3">
            <a:extLst>
              <a:ext uri="{FF2B5EF4-FFF2-40B4-BE49-F238E27FC236}">
                <a16:creationId xmlns:a16="http://schemas.microsoft.com/office/drawing/2014/main" id="{E862A7BD-1E29-438F-8864-D92430770D4D}"/>
              </a:ext>
            </a:extLst>
          </p:cNvPr>
          <p:cNvPicPr>
            <a:picLocks noChangeAspect="1"/>
          </p:cNvPicPr>
          <p:nvPr/>
        </p:nvPicPr>
        <p:blipFill rotWithShape="1">
          <a:blip r:embed="rId3">
            <a:extLst>
              <a:ext uri="{28A0092B-C50C-407E-A947-70E740481C1C}">
                <a14:useLocalDpi xmlns:a14="http://schemas.microsoft.com/office/drawing/2010/main" val="0"/>
              </a:ext>
            </a:extLst>
          </a:blip>
          <a:srcRect l="22593" r="21672"/>
          <a:stretch/>
        </p:blipFill>
        <p:spPr>
          <a:xfrm>
            <a:off x="1156670" y="1620681"/>
            <a:ext cx="4102464" cy="4907095"/>
          </a:xfrm>
          <a:prstGeom prst="rect">
            <a:avLst/>
          </a:prstGeom>
        </p:spPr>
      </p:pic>
      <p:sp>
        <p:nvSpPr>
          <p:cNvPr id="44" name="CustomShape 1"/>
          <p:cNvSpPr/>
          <p:nvPr/>
        </p:nvSpPr>
        <p:spPr>
          <a:xfrm>
            <a:off x="2724150" y="231840"/>
            <a:ext cx="6287490" cy="685440"/>
          </a:xfrm>
          <a:prstGeom prst="rect">
            <a:avLst/>
          </a:prstGeom>
          <a:noFill/>
          <a:ln>
            <a:noFill/>
          </a:ln>
        </p:spPr>
        <p:txBody>
          <a:bodyPr lIns="90000" tIns="46800" rIns="90000" bIns="46800" anchor="ctr"/>
          <a:lstStyle/>
          <a:p>
            <a:pPr algn="ctr">
              <a:lnSpc>
                <a:spcPct val="100000"/>
              </a:lnSpc>
            </a:pPr>
            <a:r>
              <a:rPr lang="en-US" sz="2800">
                <a:solidFill>
                  <a:srgbClr val="000000"/>
                </a:solidFill>
                <a:latin typeface="Times New Roman"/>
                <a:ea typeface="ＭＳ Ｐゴシック"/>
              </a:rPr>
              <a:t>Proposing a Change - Example</a:t>
            </a:r>
            <a:endParaRPr/>
          </a:p>
        </p:txBody>
      </p:sp>
      <p:sp>
        <p:nvSpPr>
          <p:cNvPr id="45" name="CustomShape 2"/>
          <p:cNvSpPr/>
          <p:nvPr/>
        </p:nvSpPr>
        <p:spPr>
          <a:xfrm>
            <a:off x="11528589" y="6517180"/>
            <a:ext cx="608040" cy="275400"/>
          </a:xfrm>
          <a:prstGeom prst="rect">
            <a:avLst/>
          </a:prstGeom>
          <a:solidFill>
            <a:srgbClr val="FFFFFF"/>
          </a:solidFill>
          <a:ln>
            <a:noFill/>
          </a:ln>
        </p:spPr>
        <p:txBody>
          <a:bodyPr wrap="none" lIns="90000" tIns="46800" rIns="90000" bIns="46800" anchor="ctr"/>
          <a:lstStyle/>
          <a:p>
            <a:pPr algn="ctr">
              <a:lnSpc>
                <a:spcPct val="100000"/>
              </a:lnSpc>
            </a:pPr>
            <a:r>
              <a:rPr lang="en-US" sz="1200" b="1" i="1">
                <a:solidFill>
                  <a:srgbClr val="0000CC"/>
                </a:solidFill>
                <a:latin typeface="Times New Roman"/>
                <a:ea typeface="MS PGothic"/>
              </a:rPr>
              <a:t>Page </a:t>
            </a:r>
            <a:fld id="{FD9CFEF8-752E-452E-AD9D-A68D8D143066}" type="slidenum">
              <a:rPr lang="en-US" sz="1200" b="1" i="1">
                <a:solidFill>
                  <a:srgbClr val="0000CC"/>
                </a:solidFill>
                <a:latin typeface="Times New Roman"/>
                <a:ea typeface="MS PGothic"/>
              </a:rPr>
              <a:t>4</a:t>
            </a:fld>
            <a:r>
              <a:rPr lang="en-US" sz="1200" b="1" i="1">
                <a:solidFill>
                  <a:srgbClr val="0000CC"/>
                </a:solidFill>
                <a:latin typeface="Times New Roman"/>
                <a:ea typeface="MS PGothic"/>
              </a:rPr>
              <a:t> </a:t>
            </a:r>
            <a:endParaRPr/>
          </a:p>
        </p:txBody>
      </p:sp>
      <p:pic>
        <p:nvPicPr>
          <p:cNvPr id="40" name="Picture 5"/>
          <p:cNvPicPr/>
          <p:nvPr/>
        </p:nvPicPr>
        <p:blipFill>
          <a:blip r:embed="rId4"/>
          <a:stretch>
            <a:fillRect/>
          </a:stretch>
        </p:blipFill>
        <p:spPr>
          <a:xfrm>
            <a:off x="11031589" y="109440"/>
            <a:ext cx="1057320" cy="807840"/>
          </a:xfrm>
          <a:prstGeom prst="rect">
            <a:avLst/>
          </a:prstGeom>
          <a:ln>
            <a:noFill/>
          </a:ln>
        </p:spPr>
      </p:pic>
      <p:sp>
        <p:nvSpPr>
          <p:cNvPr id="43" name="Line 4"/>
          <p:cNvSpPr/>
          <p:nvPr/>
        </p:nvSpPr>
        <p:spPr>
          <a:xfrm flipV="1">
            <a:off x="138545" y="1011145"/>
            <a:ext cx="11901055" cy="1"/>
          </a:xfrm>
          <a:prstGeom prst="line">
            <a:avLst/>
          </a:prstGeom>
          <a:ln w="28440">
            <a:solidFill>
              <a:srgbClr val="3333FF"/>
            </a:solidFill>
            <a:miter/>
          </a:ln>
        </p:spPr>
        <p:txBody>
          <a:bodyPr/>
          <a:lstStyle/>
          <a:p>
            <a:endParaRPr lang="en-US"/>
          </a:p>
        </p:txBody>
      </p:sp>
      <p:pic>
        <p:nvPicPr>
          <p:cNvPr id="46" name="Picture 7"/>
          <p:cNvPicPr/>
          <p:nvPr/>
        </p:nvPicPr>
        <p:blipFill>
          <a:blip r:embed="rId5" cstate="screen">
            <a:extLst>
              <a:ext uri="{28A0092B-C50C-407E-A947-70E740481C1C}">
                <a14:useLocalDpi xmlns:a14="http://schemas.microsoft.com/office/drawing/2010/main"/>
              </a:ext>
            </a:extLst>
          </a:blip>
          <a:stretch>
            <a:fillRect/>
          </a:stretch>
        </p:blipFill>
        <p:spPr>
          <a:xfrm>
            <a:off x="237371" y="73260"/>
            <a:ext cx="887400" cy="867960"/>
          </a:xfrm>
          <a:prstGeom prst="rect">
            <a:avLst/>
          </a:prstGeom>
          <a:ln>
            <a:noFill/>
          </a:ln>
        </p:spPr>
      </p:pic>
      <p:sp>
        <p:nvSpPr>
          <p:cNvPr id="7" name="TextBox 6">
            <a:extLst>
              <a:ext uri="{FF2B5EF4-FFF2-40B4-BE49-F238E27FC236}">
                <a16:creationId xmlns:a16="http://schemas.microsoft.com/office/drawing/2014/main" id="{21F1A0D7-43EF-4EA7-9491-D36F48433661}"/>
              </a:ext>
            </a:extLst>
          </p:cNvPr>
          <p:cNvSpPr txBox="1"/>
          <p:nvPr/>
        </p:nvSpPr>
        <p:spPr>
          <a:xfrm>
            <a:off x="292949" y="1122300"/>
            <a:ext cx="11378965" cy="83099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a:latin typeface="Times New Roman"/>
                <a:cs typeface="Times New Roman"/>
              </a:rPr>
              <a:t>The benefit of the proposed change would add coverage on the opposite pole.</a:t>
            </a:r>
          </a:p>
          <a:p>
            <a:pPr marL="285750" indent="-285750">
              <a:buFont typeface="Arial" panose="020B0604020202020204" pitchFamily="34" charset="0"/>
              <a:buChar char="•"/>
            </a:pPr>
            <a:r>
              <a:rPr lang="en-US" sz="2400">
                <a:latin typeface="Times New Roman"/>
                <a:cs typeface="Times New Roman"/>
              </a:rPr>
              <a:t>Green areas would be added with day rate coverage using proposed STS schedule.</a:t>
            </a:r>
          </a:p>
        </p:txBody>
      </p:sp>
      <p:sp>
        <p:nvSpPr>
          <p:cNvPr id="10" name="TextBox 9">
            <a:extLst>
              <a:ext uri="{FF2B5EF4-FFF2-40B4-BE49-F238E27FC236}">
                <a16:creationId xmlns:a16="http://schemas.microsoft.com/office/drawing/2014/main" id="{B6F9A7AB-81F4-424B-8D3F-87AAB30300F4}"/>
              </a:ext>
            </a:extLst>
          </p:cNvPr>
          <p:cNvSpPr txBox="1"/>
          <p:nvPr/>
        </p:nvSpPr>
        <p:spPr>
          <a:xfrm>
            <a:off x="1607863" y="6140887"/>
            <a:ext cx="3200078" cy="369332"/>
          </a:xfrm>
          <a:prstGeom prst="rect">
            <a:avLst/>
          </a:prstGeom>
          <a:noFill/>
        </p:spPr>
        <p:txBody>
          <a:bodyPr wrap="square" rtlCol="0">
            <a:spAutoFit/>
          </a:bodyPr>
          <a:lstStyle/>
          <a:p>
            <a:pPr algn="ctr"/>
            <a:r>
              <a:rPr lang="en-US"/>
              <a:t>Current STS </a:t>
            </a:r>
          </a:p>
        </p:txBody>
      </p:sp>
      <p:sp>
        <p:nvSpPr>
          <p:cNvPr id="6" name="Arrow: Right 5">
            <a:extLst>
              <a:ext uri="{FF2B5EF4-FFF2-40B4-BE49-F238E27FC236}">
                <a16:creationId xmlns:a16="http://schemas.microsoft.com/office/drawing/2014/main" id="{690C005E-537D-4ADF-8327-41A16909E4D6}"/>
              </a:ext>
            </a:extLst>
          </p:cNvPr>
          <p:cNvSpPr/>
          <p:nvPr/>
        </p:nvSpPr>
        <p:spPr>
          <a:xfrm>
            <a:off x="5733880" y="3751062"/>
            <a:ext cx="863154" cy="6463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950B3E6-27DF-4798-9D1D-9ACBC72BDF1E}"/>
              </a:ext>
            </a:extLst>
          </p:cNvPr>
          <p:cNvSpPr txBox="1"/>
          <p:nvPr/>
        </p:nvSpPr>
        <p:spPr>
          <a:xfrm>
            <a:off x="6165457" y="6157427"/>
            <a:ext cx="5809683" cy="369332"/>
          </a:xfrm>
          <a:prstGeom prst="rect">
            <a:avLst/>
          </a:prstGeom>
          <a:noFill/>
        </p:spPr>
        <p:txBody>
          <a:bodyPr wrap="square" rtlCol="0">
            <a:spAutoFit/>
          </a:bodyPr>
          <a:lstStyle/>
          <a:p>
            <a:pPr algn="ctr"/>
            <a:r>
              <a:rPr lang="en-US"/>
              <a:t>Proposed STS – Green areas of added day rate data </a:t>
            </a:r>
          </a:p>
        </p:txBody>
      </p:sp>
      <p:sp>
        <p:nvSpPr>
          <p:cNvPr id="9" name="Trapezoid 8">
            <a:extLst>
              <a:ext uri="{FF2B5EF4-FFF2-40B4-BE49-F238E27FC236}">
                <a16:creationId xmlns:a16="http://schemas.microsoft.com/office/drawing/2014/main" id="{2D844E40-2C3F-4099-9033-9A8496C2B4C8}"/>
              </a:ext>
            </a:extLst>
          </p:cNvPr>
          <p:cNvSpPr/>
          <p:nvPr/>
        </p:nvSpPr>
        <p:spPr>
          <a:xfrm rot="6771983">
            <a:off x="7609408" y="3629251"/>
            <a:ext cx="719571" cy="465006"/>
          </a:xfrm>
          <a:prstGeom prst="trapezoi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apezoid 22">
            <a:extLst>
              <a:ext uri="{FF2B5EF4-FFF2-40B4-BE49-F238E27FC236}">
                <a16:creationId xmlns:a16="http://schemas.microsoft.com/office/drawing/2014/main" id="{DEEAE066-0BB0-44AA-92EA-A4DF6536BB89}"/>
              </a:ext>
            </a:extLst>
          </p:cNvPr>
          <p:cNvSpPr/>
          <p:nvPr/>
        </p:nvSpPr>
        <p:spPr>
          <a:xfrm rot="18917488">
            <a:off x="9529750" y="4290786"/>
            <a:ext cx="682902" cy="524009"/>
          </a:xfrm>
          <a:prstGeom prst="trapezoi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apezoid 23">
            <a:extLst>
              <a:ext uri="{FF2B5EF4-FFF2-40B4-BE49-F238E27FC236}">
                <a16:creationId xmlns:a16="http://schemas.microsoft.com/office/drawing/2014/main" id="{6D4E71DA-643B-49C7-B4D8-B30B31373C88}"/>
              </a:ext>
            </a:extLst>
          </p:cNvPr>
          <p:cNvSpPr/>
          <p:nvPr/>
        </p:nvSpPr>
        <p:spPr>
          <a:xfrm rot="12660379">
            <a:off x="8997953" y="2862646"/>
            <a:ext cx="712536" cy="465006"/>
          </a:xfrm>
          <a:prstGeom prst="trapezoi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8711996"/>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stomShape 1"/>
          <p:cNvSpPr/>
          <p:nvPr/>
        </p:nvSpPr>
        <p:spPr>
          <a:xfrm>
            <a:off x="2724150" y="231840"/>
            <a:ext cx="6287490" cy="685440"/>
          </a:xfrm>
          <a:prstGeom prst="rect">
            <a:avLst/>
          </a:prstGeom>
          <a:noFill/>
          <a:ln>
            <a:noFill/>
          </a:ln>
        </p:spPr>
        <p:txBody>
          <a:bodyPr lIns="90000" tIns="46800" rIns="90000" bIns="46800" anchor="ctr"/>
          <a:lstStyle/>
          <a:p>
            <a:pPr algn="ctr">
              <a:lnSpc>
                <a:spcPct val="100000"/>
              </a:lnSpc>
            </a:pPr>
            <a:r>
              <a:rPr lang="en-US" sz="2800">
                <a:solidFill>
                  <a:srgbClr val="000000"/>
                </a:solidFill>
                <a:latin typeface="Times New Roman"/>
                <a:ea typeface="ＭＳ Ｐゴシック"/>
              </a:rPr>
              <a:t>Proposing a Change - Updates</a:t>
            </a:r>
            <a:endParaRPr/>
          </a:p>
        </p:txBody>
      </p:sp>
      <p:sp>
        <p:nvSpPr>
          <p:cNvPr id="45" name="CustomShape 2"/>
          <p:cNvSpPr/>
          <p:nvPr/>
        </p:nvSpPr>
        <p:spPr>
          <a:xfrm>
            <a:off x="11528589" y="6517180"/>
            <a:ext cx="608040" cy="275400"/>
          </a:xfrm>
          <a:prstGeom prst="rect">
            <a:avLst/>
          </a:prstGeom>
          <a:solidFill>
            <a:srgbClr val="FFFFFF"/>
          </a:solidFill>
          <a:ln>
            <a:noFill/>
          </a:ln>
        </p:spPr>
        <p:txBody>
          <a:bodyPr wrap="none" lIns="90000" tIns="46800" rIns="90000" bIns="46800" anchor="ctr"/>
          <a:lstStyle/>
          <a:p>
            <a:pPr algn="ctr">
              <a:lnSpc>
                <a:spcPct val="100000"/>
              </a:lnSpc>
            </a:pPr>
            <a:r>
              <a:rPr lang="en-US" sz="1200" b="1" i="1">
                <a:solidFill>
                  <a:srgbClr val="0000CC"/>
                </a:solidFill>
                <a:latin typeface="Times New Roman"/>
                <a:ea typeface="MS PGothic"/>
              </a:rPr>
              <a:t>Page </a:t>
            </a:r>
            <a:fld id="{FD9CFEF8-752E-452E-AD9D-A68D8D143066}" type="slidenum">
              <a:rPr lang="en-US" sz="1200" b="1" i="1">
                <a:solidFill>
                  <a:srgbClr val="0000CC"/>
                </a:solidFill>
                <a:latin typeface="Times New Roman"/>
                <a:ea typeface="MS PGothic"/>
              </a:rPr>
              <a:t>5</a:t>
            </a:fld>
            <a:r>
              <a:rPr lang="en-US" sz="1200" b="1" i="1">
                <a:solidFill>
                  <a:srgbClr val="0000CC"/>
                </a:solidFill>
                <a:latin typeface="Times New Roman"/>
                <a:ea typeface="MS PGothic"/>
              </a:rPr>
              <a:t> </a:t>
            </a:r>
            <a:endParaRPr/>
          </a:p>
        </p:txBody>
      </p:sp>
      <p:pic>
        <p:nvPicPr>
          <p:cNvPr id="40" name="Picture 5"/>
          <p:cNvPicPr/>
          <p:nvPr/>
        </p:nvPicPr>
        <p:blipFill>
          <a:blip r:embed="rId3"/>
          <a:stretch>
            <a:fillRect/>
          </a:stretch>
        </p:blipFill>
        <p:spPr>
          <a:xfrm>
            <a:off x="11031589" y="109440"/>
            <a:ext cx="1057320" cy="807840"/>
          </a:xfrm>
          <a:prstGeom prst="rect">
            <a:avLst/>
          </a:prstGeom>
          <a:ln>
            <a:noFill/>
          </a:ln>
        </p:spPr>
      </p:pic>
      <p:sp>
        <p:nvSpPr>
          <p:cNvPr id="43" name="Line 4"/>
          <p:cNvSpPr/>
          <p:nvPr/>
        </p:nvSpPr>
        <p:spPr>
          <a:xfrm flipV="1">
            <a:off x="138545" y="1011145"/>
            <a:ext cx="11901055" cy="1"/>
          </a:xfrm>
          <a:prstGeom prst="line">
            <a:avLst/>
          </a:prstGeom>
          <a:ln w="28440">
            <a:solidFill>
              <a:srgbClr val="3333FF"/>
            </a:solidFill>
            <a:miter/>
          </a:ln>
        </p:spPr>
        <p:txBody>
          <a:bodyPr/>
          <a:lstStyle/>
          <a:p>
            <a:endParaRPr lang="en-US"/>
          </a:p>
        </p:txBody>
      </p:sp>
      <p:pic>
        <p:nvPicPr>
          <p:cNvPr id="46" name="Picture 7"/>
          <p:cNvPicPr/>
          <p:nvPr/>
        </p:nvPicPr>
        <p:blipFill>
          <a:blip r:embed="rId4" cstate="screen">
            <a:extLst>
              <a:ext uri="{28A0092B-C50C-407E-A947-70E740481C1C}">
                <a14:useLocalDpi xmlns:a14="http://schemas.microsoft.com/office/drawing/2010/main"/>
              </a:ext>
            </a:extLst>
          </a:blip>
          <a:stretch>
            <a:fillRect/>
          </a:stretch>
        </p:blipFill>
        <p:spPr>
          <a:xfrm>
            <a:off x="237371" y="73260"/>
            <a:ext cx="887400" cy="867960"/>
          </a:xfrm>
          <a:prstGeom prst="rect">
            <a:avLst/>
          </a:prstGeom>
          <a:ln>
            <a:noFill/>
          </a:ln>
        </p:spPr>
      </p:pic>
      <p:sp>
        <p:nvSpPr>
          <p:cNvPr id="7" name="TextBox 6">
            <a:extLst>
              <a:ext uri="{FF2B5EF4-FFF2-40B4-BE49-F238E27FC236}">
                <a16:creationId xmlns:a16="http://schemas.microsoft.com/office/drawing/2014/main" id="{21F1A0D7-43EF-4EA7-9491-D36F48433661}"/>
              </a:ext>
            </a:extLst>
          </p:cNvPr>
          <p:cNvSpPr txBox="1"/>
          <p:nvPr/>
        </p:nvSpPr>
        <p:spPr>
          <a:xfrm>
            <a:off x="237371" y="1122302"/>
            <a:ext cx="11588045" cy="415498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a:latin typeface="Times New Roman"/>
                <a:cs typeface="Times New Roman"/>
              </a:rPr>
              <a:t>Full 50/50 BAP has timing based on Nadir terminator crossing</a:t>
            </a:r>
          </a:p>
          <a:p>
            <a:pPr marL="285750" indent="-285750">
              <a:buFont typeface="Arial" panose="020B0604020202020204" pitchFamily="34" charset="0"/>
              <a:buChar char="•"/>
            </a:pPr>
            <a:r>
              <a:rPr lang="en-US" sz="2400">
                <a:latin typeface="Times New Roman"/>
                <a:cs typeface="Times New Roman"/>
              </a:rPr>
              <a:t>STS uses delta times from Nadir terminator crossing to determine day rate start and end times (all times shown as MM:SS)</a:t>
            </a:r>
          </a:p>
          <a:p>
            <a:pPr marL="285750" indent="-285750">
              <a:buFont typeface="Arial" panose="020B0604020202020204" pitchFamily="34" charset="0"/>
              <a:buChar char="•"/>
            </a:pPr>
            <a:r>
              <a:rPr lang="en-US" sz="2400">
                <a:latin typeface="Times New Roman"/>
                <a:cs typeface="Times New Roman"/>
              </a:rPr>
              <a:t>The current STS is fixed using 4 orbit cycle. </a:t>
            </a:r>
          </a:p>
          <a:p>
            <a:pPr marL="285750" indent="-285750">
              <a:buFont typeface="Arial" panose="020B0604020202020204" pitchFamily="34" charset="0"/>
              <a:buChar char="•"/>
            </a:pPr>
            <a:r>
              <a:rPr lang="en-US" sz="2400">
                <a:latin typeface="Times New Roman"/>
                <a:cs typeface="Times New Roman"/>
              </a:rPr>
              <a:t>Orbit 1 and Orbit 3 day rate starts 2:58 after terminator crossing to day, ends 2:58 before terminator crossing to night</a:t>
            </a:r>
          </a:p>
          <a:p>
            <a:pPr marL="285750" indent="-285750">
              <a:buFont typeface="Arial" panose="020B0604020202020204" pitchFamily="34" charset="0"/>
              <a:buChar char="•"/>
            </a:pPr>
            <a:r>
              <a:rPr lang="en-US" sz="2400">
                <a:latin typeface="Times New Roman"/>
                <a:cs typeface="Times New Roman"/>
              </a:rPr>
              <a:t>Orbit 2 day rate starts 5:56 after terminator crossing to day, ends at terminator crossing to night</a:t>
            </a:r>
          </a:p>
          <a:p>
            <a:pPr marL="285750" indent="-285750">
              <a:buFont typeface="Arial" panose="020B0604020202020204" pitchFamily="34" charset="0"/>
              <a:buChar char="•"/>
            </a:pPr>
            <a:r>
              <a:rPr lang="en-US" sz="2400">
                <a:latin typeface="Times New Roman"/>
                <a:cs typeface="Times New Roman"/>
              </a:rPr>
              <a:t>Orbit 4 day rate starts at terminator crossing to day, ends 5:56 before terminator crossing to night</a:t>
            </a:r>
          </a:p>
          <a:p>
            <a:pPr marL="285750" indent="-285750">
              <a:buFont typeface="Arial" panose="020B0604020202020204" pitchFamily="34" charset="0"/>
              <a:buChar char="•"/>
            </a:pPr>
            <a:endParaRPr lang="en-US" sz="2400">
              <a:latin typeface="Times New Roman"/>
              <a:cs typeface="Times New Roman"/>
            </a:endParaRPr>
          </a:p>
        </p:txBody>
      </p:sp>
    </p:spTree>
    <p:extLst>
      <p:ext uri="{BB962C8B-B14F-4D97-AF65-F5344CB8AC3E}">
        <p14:creationId xmlns:p14="http://schemas.microsoft.com/office/powerpoint/2010/main" val="308877494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stomShape 1"/>
          <p:cNvSpPr/>
          <p:nvPr/>
        </p:nvSpPr>
        <p:spPr>
          <a:xfrm>
            <a:off x="2724150" y="231840"/>
            <a:ext cx="6287490" cy="685440"/>
          </a:xfrm>
          <a:prstGeom prst="rect">
            <a:avLst/>
          </a:prstGeom>
          <a:noFill/>
          <a:ln>
            <a:noFill/>
          </a:ln>
        </p:spPr>
        <p:txBody>
          <a:bodyPr lIns="90000" tIns="46800" rIns="90000" bIns="46800" anchor="ctr"/>
          <a:lstStyle/>
          <a:p>
            <a:pPr algn="ctr">
              <a:lnSpc>
                <a:spcPct val="100000"/>
              </a:lnSpc>
            </a:pPr>
            <a:r>
              <a:rPr lang="en-US" sz="2800">
                <a:solidFill>
                  <a:srgbClr val="000000"/>
                </a:solidFill>
                <a:latin typeface="Times New Roman"/>
                <a:ea typeface="ＭＳ Ｐゴシック"/>
              </a:rPr>
              <a:t>Proposing a Change – Day 2020/001</a:t>
            </a:r>
            <a:endParaRPr/>
          </a:p>
        </p:txBody>
      </p:sp>
      <p:sp>
        <p:nvSpPr>
          <p:cNvPr id="45" name="CustomShape 2"/>
          <p:cNvSpPr/>
          <p:nvPr/>
        </p:nvSpPr>
        <p:spPr>
          <a:xfrm>
            <a:off x="11528589" y="6517180"/>
            <a:ext cx="608040" cy="275400"/>
          </a:xfrm>
          <a:prstGeom prst="rect">
            <a:avLst/>
          </a:prstGeom>
          <a:solidFill>
            <a:srgbClr val="FFFFFF"/>
          </a:solidFill>
          <a:ln>
            <a:noFill/>
          </a:ln>
        </p:spPr>
        <p:txBody>
          <a:bodyPr wrap="none" lIns="90000" tIns="46800" rIns="90000" bIns="46800" anchor="ctr"/>
          <a:lstStyle/>
          <a:p>
            <a:pPr algn="ctr">
              <a:lnSpc>
                <a:spcPct val="100000"/>
              </a:lnSpc>
            </a:pPr>
            <a:r>
              <a:rPr lang="en-US" sz="1200" b="1" i="1">
                <a:solidFill>
                  <a:srgbClr val="0000CC"/>
                </a:solidFill>
                <a:latin typeface="Times New Roman"/>
                <a:ea typeface="MS PGothic"/>
              </a:rPr>
              <a:t>Page </a:t>
            </a:r>
            <a:fld id="{FD9CFEF8-752E-452E-AD9D-A68D8D143066}" type="slidenum">
              <a:rPr lang="en-US" sz="1200" b="1" i="1">
                <a:solidFill>
                  <a:srgbClr val="0000CC"/>
                </a:solidFill>
                <a:latin typeface="Times New Roman"/>
                <a:ea typeface="MS PGothic"/>
              </a:rPr>
              <a:t>6</a:t>
            </a:fld>
            <a:r>
              <a:rPr lang="en-US" sz="1200" b="1" i="1">
                <a:solidFill>
                  <a:srgbClr val="0000CC"/>
                </a:solidFill>
                <a:latin typeface="Times New Roman"/>
                <a:ea typeface="MS PGothic"/>
              </a:rPr>
              <a:t> </a:t>
            </a:r>
            <a:endParaRPr/>
          </a:p>
        </p:txBody>
      </p:sp>
      <p:pic>
        <p:nvPicPr>
          <p:cNvPr id="40" name="Picture 5"/>
          <p:cNvPicPr/>
          <p:nvPr/>
        </p:nvPicPr>
        <p:blipFill>
          <a:blip r:embed="rId3"/>
          <a:stretch>
            <a:fillRect/>
          </a:stretch>
        </p:blipFill>
        <p:spPr>
          <a:xfrm>
            <a:off x="11031589" y="109440"/>
            <a:ext cx="1057320" cy="807840"/>
          </a:xfrm>
          <a:prstGeom prst="rect">
            <a:avLst/>
          </a:prstGeom>
          <a:ln>
            <a:noFill/>
          </a:ln>
        </p:spPr>
      </p:pic>
      <p:sp>
        <p:nvSpPr>
          <p:cNvPr id="43" name="Line 4"/>
          <p:cNvSpPr/>
          <p:nvPr/>
        </p:nvSpPr>
        <p:spPr>
          <a:xfrm flipV="1">
            <a:off x="138545" y="1011145"/>
            <a:ext cx="11901055" cy="1"/>
          </a:xfrm>
          <a:prstGeom prst="line">
            <a:avLst/>
          </a:prstGeom>
          <a:ln w="28440">
            <a:solidFill>
              <a:srgbClr val="3333FF"/>
            </a:solidFill>
            <a:miter/>
          </a:ln>
        </p:spPr>
        <p:txBody>
          <a:bodyPr/>
          <a:lstStyle/>
          <a:p>
            <a:endParaRPr lang="en-US"/>
          </a:p>
        </p:txBody>
      </p:sp>
      <p:pic>
        <p:nvPicPr>
          <p:cNvPr id="46" name="Picture 7"/>
          <p:cNvPicPr/>
          <p:nvPr/>
        </p:nvPicPr>
        <p:blipFill>
          <a:blip r:embed="rId4" cstate="screen">
            <a:extLst>
              <a:ext uri="{28A0092B-C50C-407E-A947-70E740481C1C}">
                <a14:useLocalDpi xmlns:a14="http://schemas.microsoft.com/office/drawing/2010/main"/>
              </a:ext>
            </a:extLst>
          </a:blip>
          <a:stretch>
            <a:fillRect/>
          </a:stretch>
        </p:blipFill>
        <p:spPr>
          <a:xfrm>
            <a:off x="237371" y="73260"/>
            <a:ext cx="887400" cy="867960"/>
          </a:xfrm>
          <a:prstGeom prst="rect">
            <a:avLst/>
          </a:prstGeom>
          <a:ln>
            <a:noFill/>
          </a:ln>
        </p:spPr>
      </p:pic>
      <p:sp>
        <p:nvSpPr>
          <p:cNvPr id="7" name="TextBox 6">
            <a:extLst>
              <a:ext uri="{FF2B5EF4-FFF2-40B4-BE49-F238E27FC236}">
                <a16:creationId xmlns:a16="http://schemas.microsoft.com/office/drawing/2014/main" id="{21F1A0D7-43EF-4EA7-9491-D36F48433661}"/>
              </a:ext>
            </a:extLst>
          </p:cNvPr>
          <p:cNvSpPr txBox="1"/>
          <p:nvPr/>
        </p:nvSpPr>
        <p:spPr>
          <a:xfrm>
            <a:off x="237371" y="1122302"/>
            <a:ext cx="11588045" cy="175432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a:latin typeface="Times New Roman"/>
                <a:cs typeface="Times New Roman"/>
              </a:rPr>
              <a:t>The proposed STS change uses an adjusting schedule for Orbits 2 and 4 based on sun angle throughout the year.</a:t>
            </a:r>
          </a:p>
          <a:p>
            <a:r>
              <a:rPr lang="en-US">
                <a:latin typeface="Times New Roman"/>
                <a:cs typeface="Times New Roman"/>
              </a:rPr>
              <a:t>For day 2020/001</a:t>
            </a:r>
          </a:p>
          <a:p>
            <a:pPr marL="285750" indent="-285750">
              <a:buFont typeface="Arial" panose="020B0604020202020204" pitchFamily="34" charset="0"/>
              <a:buChar char="•"/>
            </a:pPr>
            <a:r>
              <a:rPr lang="en-US">
                <a:latin typeface="Times New Roman"/>
                <a:cs typeface="Times New Roman"/>
              </a:rPr>
              <a:t>Orbit 1 and Orbit 3 day rate starts 2:58 after terminator crossing to day, ends 2:58 before terminator crossing to night</a:t>
            </a:r>
          </a:p>
          <a:p>
            <a:pPr marL="285750" indent="-285750">
              <a:buFont typeface="Arial" panose="020B0604020202020204" pitchFamily="34" charset="0"/>
              <a:buChar char="•"/>
            </a:pPr>
            <a:r>
              <a:rPr lang="en-US">
                <a:latin typeface="Times New Roman"/>
                <a:cs typeface="Times New Roman"/>
              </a:rPr>
              <a:t>Orbit 2 day rate starts 0:47 after terminator crossing to day, ends 5:09 before terminator crossing to night</a:t>
            </a:r>
          </a:p>
          <a:p>
            <a:pPr marL="285750" indent="-285750">
              <a:buFont typeface="Arial" panose="020B0604020202020204" pitchFamily="34" charset="0"/>
              <a:buChar char="•"/>
            </a:pPr>
            <a:r>
              <a:rPr lang="en-US">
                <a:latin typeface="Times New Roman"/>
                <a:cs typeface="Times New Roman"/>
              </a:rPr>
              <a:t>Orbit 4 day rate starts at terminator crossing to day, ends 5:56 before terminator crossing to night</a:t>
            </a:r>
          </a:p>
          <a:p>
            <a:pPr marL="285750" indent="-285750">
              <a:buFont typeface="Arial" panose="020B0604020202020204" pitchFamily="34" charset="0"/>
              <a:buChar char="•"/>
            </a:pPr>
            <a:r>
              <a:rPr lang="en-US">
                <a:latin typeface="Times New Roman"/>
                <a:cs typeface="Times New Roman"/>
              </a:rPr>
              <a:t>This day has four orbits that match the Orbit 2 schedule, shifting 5:09 towards the North Pole four times</a:t>
            </a:r>
          </a:p>
        </p:txBody>
      </p:sp>
      <p:sp>
        <p:nvSpPr>
          <p:cNvPr id="10" name="TextBox 9">
            <a:extLst>
              <a:ext uri="{FF2B5EF4-FFF2-40B4-BE49-F238E27FC236}">
                <a16:creationId xmlns:a16="http://schemas.microsoft.com/office/drawing/2014/main" id="{B6F9A7AB-81F4-424B-8D3F-87AAB30300F4}"/>
              </a:ext>
            </a:extLst>
          </p:cNvPr>
          <p:cNvSpPr txBox="1"/>
          <p:nvPr/>
        </p:nvSpPr>
        <p:spPr>
          <a:xfrm>
            <a:off x="430221" y="5477523"/>
            <a:ext cx="3200078" cy="369332"/>
          </a:xfrm>
          <a:prstGeom prst="rect">
            <a:avLst/>
          </a:prstGeom>
          <a:noFill/>
        </p:spPr>
        <p:txBody>
          <a:bodyPr wrap="square" rtlCol="0">
            <a:spAutoFit/>
          </a:bodyPr>
          <a:lstStyle/>
          <a:p>
            <a:pPr algn="ctr"/>
            <a:r>
              <a:rPr lang="en-US"/>
              <a:t>Full BAP</a:t>
            </a:r>
          </a:p>
        </p:txBody>
      </p:sp>
      <p:pic>
        <p:nvPicPr>
          <p:cNvPr id="3" name="Picture 2" descr="A picture containing ceramic ware, porcelain&#10;&#10;Description automatically generated">
            <a:extLst>
              <a:ext uri="{FF2B5EF4-FFF2-40B4-BE49-F238E27FC236}">
                <a16:creationId xmlns:a16="http://schemas.microsoft.com/office/drawing/2014/main" id="{11BF23F3-26C2-43B4-8C30-5C2C3914477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455" t="11106" r="21657" b="11106"/>
          <a:stretch/>
        </p:blipFill>
        <p:spPr>
          <a:xfrm>
            <a:off x="2030260" y="3355703"/>
            <a:ext cx="1865092" cy="1828800"/>
          </a:xfrm>
          <a:prstGeom prst="rect">
            <a:avLst/>
          </a:prstGeom>
        </p:spPr>
      </p:pic>
      <p:pic>
        <p:nvPicPr>
          <p:cNvPr id="5" name="Picture 4" descr="A picture containing porcelain, ceramic ware&#10;&#10;Description automatically generated">
            <a:extLst>
              <a:ext uri="{FF2B5EF4-FFF2-40B4-BE49-F238E27FC236}">
                <a16:creationId xmlns:a16="http://schemas.microsoft.com/office/drawing/2014/main" id="{3BCA6A69-F413-4FA7-A45A-5F25345447E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4718" t="11189" r="21948" b="11024"/>
          <a:stretch/>
        </p:blipFill>
        <p:spPr>
          <a:xfrm>
            <a:off x="115442" y="3355703"/>
            <a:ext cx="1880814" cy="1828800"/>
          </a:xfrm>
          <a:prstGeom prst="rect">
            <a:avLst/>
          </a:prstGeom>
        </p:spPr>
      </p:pic>
      <p:sp>
        <p:nvSpPr>
          <p:cNvPr id="22" name="TextBox 21">
            <a:extLst>
              <a:ext uri="{FF2B5EF4-FFF2-40B4-BE49-F238E27FC236}">
                <a16:creationId xmlns:a16="http://schemas.microsoft.com/office/drawing/2014/main" id="{51F49F6B-B391-4805-BAC9-C6FC9419D9E8}"/>
              </a:ext>
            </a:extLst>
          </p:cNvPr>
          <p:cNvSpPr txBox="1"/>
          <p:nvPr/>
        </p:nvSpPr>
        <p:spPr>
          <a:xfrm>
            <a:off x="4267856" y="5551032"/>
            <a:ext cx="3200078" cy="369332"/>
          </a:xfrm>
          <a:prstGeom prst="rect">
            <a:avLst/>
          </a:prstGeom>
          <a:noFill/>
        </p:spPr>
        <p:txBody>
          <a:bodyPr wrap="square" rtlCol="0">
            <a:spAutoFit/>
          </a:bodyPr>
          <a:lstStyle/>
          <a:p>
            <a:pPr algn="ctr"/>
            <a:r>
              <a:rPr lang="en-US"/>
              <a:t>Current STS (simulated) </a:t>
            </a:r>
          </a:p>
        </p:txBody>
      </p:sp>
      <p:pic>
        <p:nvPicPr>
          <p:cNvPr id="11" name="Picture 10" descr="A picture containing text, ceramic ware, porcelain&#10;&#10;Description automatically generated">
            <a:extLst>
              <a:ext uri="{FF2B5EF4-FFF2-40B4-BE49-F238E27FC236}">
                <a16:creationId xmlns:a16="http://schemas.microsoft.com/office/drawing/2014/main" id="{B82DCC6E-D454-4CA2-A779-59DFCEFBCF1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570" t="10271" r="22107" b="10215"/>
          <a:stretch/>
        </p:blipFill>
        <p:spPr>
          <a:xfrm>
            <a:off x="6109037" y="3355703"/>
            <a:ext cx="1805137" cy="1828800"/>
          </a:xfrm>
          <a:prstGeom prst="rect">
            <a:avLst/>
          </a:prstGeom>
        </p:spPr>
      </p:pic>
      <p:grpSp>
        <p:nvGrpSpPr>
          <p:cNvPr id="27" name="Group 26">
            <a:extLst>
              <a:ext uri="{FF2B5EF4-FFF2-40B4-BE49-F238E27FC236}">
                <a16:creationId xmlns:a16="http://schemas.microsoft.com/office/drawing/2014/main" id="{2E9991B5-449F-4331-BD12-711CA8452946}"/>
              </a:ext>
            </a:extLst>
          </p:cNvPr>
          <p:cNvGrpSpPr>
            <a:grpSpLocks noChangeAspect="1"/>
          </p:cNvGrpSpPr>
          <p:nvPr/>
        </p:nvGrpSpPr>
        <p:grpSpPr>
          <a:xfrm>
            <a:off x="4140133" y="3354401"/>
            <a:ext cx="1880814" cy="1828800"/>
            <a:chOff x="0" y="458358"/>
            <a:chExt cx="6581658" cy="6399642"/>
          </a:xfrm>
        </p:grpSpPr>
        <p:pic>
          <p:nvPicPr>
            <p:cNvPr id="28" name="Picture 27" descr="A picture containing porcelain, ceramic ware&#10;&#10;Description automatically generated">
              <a:extLst>
                <a:ext uri="{FF2B5EF4-FFF2-40B4-BE49-F238E27FC236}">
                  <a16:creationId xmlns:a16="http://schemas.microsoft.com/office/drawing/2014/main" id="{0BAC647E-9097-4C31-890A-D76A574CA8A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4718" t="11189" r="21948" b="11024"/>
            <a:stretch/>
          </p:blipFill>
          <p:spPr>
            <a:xfrm>
              <a:off x="0" y="458358"/>
              <a:ext cx="6581658" cy="6399642"/>
            </a:xfrm>
            <a:prstGeom prst="rect">
              <a:avLst/>
            </a:prstGeom>
          </p:spPr>
        </p:pic>
        <p:sp>
          <p:nvSpPr>
            <p:cNvPr id="29" name="Freeform: Shape 28">
              <a:extLst>
                <a:ext uri="{FF2B5EF4-FFF2-40B4-BE49-F238E27FC236}">
                  <a16:creationId xmlns:a16="http://schemas.microsoft.com/office/drawing/2014/main" id="{BD367F01-2076-4AA9-9FDF-42447A998DD4}"/>
                </a:ext>
              </a:extLst>
            </p:cNvPr>
            <p:cNvSpPr/>
            <p:nvPr/>
          </p:nvSpPr>
          <p:spPr>
            <a:xfrm>
              <a:off x="1065475" y="1582310"/>
              <a:ext cx="4285753" cy="4405022"/>
            </a:xfrm>
            <a:custGeom>
              <a:avLst/>
              <a:gdLst>
                <a:gd name="connsiteX0" fmla="*/ 882595 w 4285753"/>
                <a:gd name="connsiteY0" fmla="*/ 1478942 h 4405022"/>
                <a:gd name="connsiteX1" fmla="*/ 294198 w 4285753"/>
                <a:gd name="connsiteY1" fmla="*/ 2162754 h 4405022"/>
                <a:gd name="connsiteX2" fmla="*/ 135172 w 4285753"/>
                <a:gd name="connsiteY2" fmla="*/ 1860605 h 4405022"/>
                <a:gd name="connsiteX3" fmla="*/ 0 w 4285753"/>
                <a:gd name="connsiteY3" fmla="*/ 2600076 h 4405022"/>
                <a:gd name="connsiteX4" fmla="*/ 675861 w 4285753"/>
                <a:gd name="connsiteY4" fmla="*/ 2711394 h 4405022"/>
                <a:gd name="connsiteX5" fmla="*/ 1025718 w 4285753"/>
                <a:gd name="connsiteY5" fmla="*/ 3267986 h 4405022"/>
                <a:gd name="connsiteX6" fmla="*/ 1868556 w 4285753"/>
                <a:gd name="connsiteY6" fmla="*/ 3689405 h 4405022"/>
                <a:gd name="connsiteX7" fmla="*/ 3101008 w 4285753"/>
                <a:gd name="connsiteY7" fmla="*/ 3943847 h 4405022"/>
                <a:gd name="connsiteX8" fmla="*/ 2862469 w 4285753"/>
                <a:gd name="connsiteY8" fmla="*/ 4405022 h 4405022"/>
                <a:gd name="connsiteX9" fmla="*/ 3379304 w 4285753"/>
                <a:gd name="connsiteY9" fmla="*/ 4333460 h 4405022"/>
                <a:gd name="connsiteX10" fmla="*/ 3347499 w 4285753"/>
                <a:gd name="connsiteY10" fmla="*/ 3331596 h 4405022"/>
                <a:gd name="connsiteX11" fmla="*/ 3800723 w 4285753"/>
                <a:gd name="connsiteY11" fmla="*/ 2631881 h 4405022"/>
                <a:gd name="connsiteX12" fmla="*/ 3689405 w 4285753"/>
                <a:gd name="connsiteY12" fmla="*/ 2504660 h 4405022"/>
                <a:gd name="connsiteX13" fmla="*/ 3880236 w 4285753"/>
                <a:gd name="connsiteY13" fmla="*/ 1995777 h 4405022"/>
                <a:gd name="connsiteX14" fmla="*/ 3705308 w 4285753"/>
                <a:gd name="connsiteY14" fmla="*/ 1248354 h 4405022"/>
                <a:gd name="connsiteX15" fmla="*/ 3721210 w 4285753"/>
                <a:gd name="connsiteY15" fmla="*/ 946205 h 4405022"/>
                <a:gd name="connsiteX16" fmla="*/ 4285753 w 4285753"/>
                <a:gd name="connsiteY16" fmla="*/ 1280160 h 4405022"/>
                <a:gd name="connsiteX17" fmla="*/ 4094922 w 4285753"/>
                <a:gd name="connsiteY17" fmla="*/ 556591 h 4405022"/>
                <a:gd name="connsiteX18" fmla="*/ 3403158 w 4285753"/>
                <a:gd name="connsiteY18" fmla="*/ 691763 h 4405022"/>
                <a:gd name="connsiteX19" fmla="*/ 2663687 w 4285753"/>
                <a:gd name="connsiteY19" fmla="*/ 310100 h 4405022"/>
                <a:gd name="connsiteX20" fmla="*/ 2258170 w 4285753"/>
                <a:gd name="connsiteY20" fmla="*/ 644055 h 4405022"/>
                <a:gd name="connsiteX21" fmla="*/ 1749287 w 4285753"/>
                <a:gd name="connsiteY21" fmla="*/ 524786 h 4405022"/>
                <a:gd name="connsiteX22" fmla="*/ 1208598 w 4285753"/>
                <a:gd name="connsiteY22" fmla="*/ 341906 h 4405022"/>
                <a:gd name="connsiteX23" fmla="*/ 1121134 w 4285753"/>
                <a:gd name="connsiteY23" fmla="*/ 0 h 4405022"/>
                <a:gd name="connsiteX24" fmla="*/ 500932 w 4285753"/>
                <a:gd name="connsiteY24" fmla="*/ 159026 h 4405022"/>
                <a:gd name="connsiteX25" fmla="*/ 882595 w 4285753"/>
                <a:gd name="connsiteY25" fmla="*/ 1478942 h 440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285753" h="4405022">
                  <a:moveTo>
                    <a:pt x="882595" y="1478942"/>
                  </a:moveTo>
                  <a:lnTo>
                    <a:pt x="294198" y="2162754"/>
                  </a:lnTo>
                  <a:lnTo>
                    <a:pt x="135172" y="1860605"/>
                  </a:lnTo>
                  <a:lnTo>
                    <a:pt x="0" y="2600076"/>
                  </a:lnTo>
                  <a:lnTo>
                    <a:pt x="675861" y="2711394"/>
                  </a:lnTo>
                  <a:lnTo>
                    <a:pt x="1025718" y="3267986"/>
                  </a:lnTo>
                  <a:lnTo>
                    <a:pt x="1868556" y="3689405"/>
                  </a:lnTo>
                  <a:lnTo>
                    <a:pt x="3101008" y="3943847"/>
                  </a:lnTo>
                  <a:lnTo>
                    <a:pt x="2862469" y="4405022"/>
                  </a:lnTo>
                  <a:lnTo>
                    <a:pt x="3379304" y="4333460"/>
                  </a:lnTo>
                  <a:lnTo>
                    <a:pt x="3347499" y="3331596"/>
                  </a:lnTo>
                  <a:lnTo>
                    <a:pt x="3800723" y="2631881"/>
                  </a:lnTo>
                  <a:lnTo>
                    <a:pt x="3689405" y="2504660"/>
                  </a:lnTo>
                  <a:lnTo>
                    <a:pt x="3880236" y="1995777"/>
                  </a:lnTo>
                  <a:lnTo>
                    <a:pt x="3705308" y="1248354"/>
                  </a:lnTo>
                  <a:lnTo>
                    <a:pt x="3721210" y="946205"/>
                  </a:lnTo>
                  <a:lnTo>
                    <a:pt x="4285753" y="1280160"/>
                  </a:lnTo>
                  <a:lnTo>
                    <a:pt x="4094922" y="556591"/>
                  </a:lnTo>
                  <a:lnTo>
                    <a:pt x="3403158" y="691763"/>
                  </a:lnTo>
                  <a:lnTo>
                    <a:pt x="2663687" y="310100"/>
                  </a:lnTo>
                  <a:lnTo>
                    <a:pt x="2258170" y="644055"/>
                  </a:lnTo>
                  <a:lnTo>
                    <a:pt x="1749287" y="524786"/>
                  </a:lnTo>
                  <a:lnTo>
                    <a:pt x="1208598" y="341906"/>
                  </a:lnTo>
                  <a:lnTo>
                    <a:pt x="1121134" y="0"/>
                  </a:lnTo>
                  <a:lnTo>
                    <a:pt x="500932" y="159026"/>
                  </a:lnTo>
                  <a:lnTo>
                    <a:pt x="882595" y="1478942"/>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252F1392-DAD3-485E-9AA7-7C397A411C83}"/>
              </a:ext>
            </a:extLst>
          </p:cNvPr>
          <p:cNvGrpSpPr>
            <a:grpSpLocks noChangeAspect="1"/>
          </p:cNvGrpSpPr>
          <p:nvPr/>
        </p:nvGrpSpPr>
        <p:grpSpPr>
          <a:xfrm>
            <a:off x="8129891" y="3355703"/>
            <a:ext cx="1880814" cy="1828800"/>
            <a:chOff x="0" y="458358"/>
            <a:chExt cx="6581658" cy="6399642"/>
          </a:xfrm>
        </p:grpSpPr>
        <p:pic>
          <p:nvPicPr>
            <p:cNvPr id="31" name="Picture 30" descr="A picture containing porcelain, ceramic ware&#10;&#10;Description automatically generated">
              <a:extLst>
                <a:ext uri="{FF2B5EF4-FFF2-40B4-BE49-F238E27FC236}">
                  <a16:creationId xmlns:a16="http://schemas.microsoft.com/office/drawing/2014/main" id="{7E48DAE7-F50B-44B3-ACCC-4ABF4CC6E66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4718" t="11189" r="21948" b="11024"/>
            <a:stretch/>
          </p:blipFill>
          <p:spPr>
            <a:xfrm>
              <a:off x="0" y="458358"/>
              <a:ext cx="6581658" cy="6399642"/>
            </a:xfrm>
            <a:prstGeom prst="rect">
              <a:avLst/>
            </a:prstGeom>
          </p:spPr>
        </p:pic>
        <p:sp>
          <p:nvSpPr>
            <p:cNvPr id="32" name="Freeform: Shape 31">
              <a:extLst>
                <a:ext uri="{FF2B5EF4-FFF2-40B4-BE49-F238E27FC236}">
                  <a16:creationId xmlns:a16="http://schemas.microsoft.com/office/drawing/2014/main" id="{45A5A8AA-700C-44F4-99FE-0480569CA5D5}"/>
                </a:ext>
              </a:extLst>
            </p:cNvPr>
            <p:cNvSpPr/>
            <p:nvPr/>
          </p:nvSpPr>
          <p:spPr>
            <a:xfrm>
              <a:off x="1566407" y="1860605"/>
              <a:ext cx="3403158" cy="3586038"/>
            </a:xfrm>
            <a:custGeom>
              <a:avLst/>
              <a:gdLst>
                <a:gd name="connsiteX0" fmla="*/ 381663 w 3403158"/>
                <a:gd name="connsiteY0" fmla="*/ 1224501 h 3586038"/>
                <a:gd name="connsiteX1" fmla="*/ 0 w 3403158"/>
                <a:gd name="connsiteY1" fmla="*/ 1653872 h 3586038"/>
                <a:gd name="connsiteX2" fmla="*/ 421419 w 3403158"/>
                <a:gd name="connsiteY2" fmla="*/ 2059388 h 3586038"/>
                <a:gd name="connsiteX3" fmla="*/ 373711 w 3403158"/>
                <a:gd name="connsiteY3" fmla="*/ 2456953 h 3586038"/>
                <a:gd name="connsiteX4" fmla="*/ 190831 w 3403158"/>
                <a:gd name="connsiteY4" fmla="*/ 2417197 h 3586038"/>
                <a:gd name="connsiteX5" fmla="*/ 516835 w 3403158"/>
                <a:gd name="connsiteY5" fmla="*/ 2949934 h 3586038"/>
                <a:gd name="connsiteX6" fmla="*/ 1073426 w 3403158"/>
                <a:gd name="connsiteY6" fmla="*/ 3236181 h 3586038"/>
                <a:gd name="connsiteX7" fmla="*/ 1359673 w 3403158"/>
                <a:gd name="connsiteY7" fmla="*/ 3411110 h 3586038"/>
                <a:gd name="connsiteX8" fmla="*/ 2146852 w 3403158"/>
                <a:gd name="connsiteY8" fmla="*/ 3586038 h 3586038"/>
                <a:gd name="connsiteX9" fmla="*/ 2456953 w 3403158"/>
                <a:gd name="connsiteY9" fmla="*/ 2854518 h 3586038"/>
                <a:gd name="connsiteX10" fmla="*/ 2838616 w 3403158"/>
                <a:gd name="connsiteY10" fmla="*/ 2790908 h 3586038"/>
                <a:gd name="connsiteX11" fmla="*/ 2838616 w 3403158"/>
                <a:gd name="connsiteY11" fmla="*/ 3021496 h 3586038"/>
                <a:gd name="connsiteX12" fmla="*/ 3323645 w 3403158"/>
                <a:gd name="connsiteY12" fmla="*/ 2361538 h 3586038"/>
                <a:gd name="connsiteX13" fmla="*/ 3228230 w 3403158"/>
                <a:gd name="connsiteY13" fmla="*/ 2194560 h 3586038"/>
                <a:gd name="connsiteX14" fmla="*/ 3403158 w 3403158"/>
                <a:gd name="connsiteY14" fmla="*/ 1693628 h 3586038"/>
                <a:gd name="connsiteX15" fmla="*/ 3180522 w 3403158"/>
                <a:gd name="connsiteY15" fmla="*/ 954157 h 3586038"/>
                <a:gd name="connsiteX16" fmla="*/ 2743200 w 3403158"/>
                <a:gd name="connsiteY16" fmla="*/ 866692 h 3586038"/>
                <a:gd name="connsiteX17" fmla="*/ 2568271 w 3403158"/>
                <a:gd name="connsiteY17" fmla="*/ 437322 h 3586038"/>
                <a:gd name="connsiteX18" fmla="*/ 2862470 w 3403158"/>
                <a:gd name="connsiteY18" fmla="*/ 405517 h 3586038"/>
                <a:gd name="connsiteX19" fmla="*/ 2178657 w 3403158"/>
                <a:gd name="connsiteY19" fmla="*/ 0 h 3586038"/>
                <a:gd name="connsiteX20" fmla="*/ 1741336 w 3403158"/>
                <a:gd name="connsiteY20" fmla="*/ 365760 h 3586038"/>
                <a:gd name="connsiteX21" fmla="*/ 723569 w 3403158"/>
                <a:gd name="connsiteY21" fmla="*/ 55659 h 3586038"/>
                <a:gd name="connsiteX22" fmla="*/ 652007 w 3403158"/>
                <a:gd name="connsiteY22" fmla="*/ 898498 h 3586038"/>
                <a:gd name="connsiteX23" fmla="*/ 381663 w 3403158"/>
                <a:gd name="connsiteY23" fmla="*/ 1224501 h 358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03158" h="3586038">
                  <a:moveTo>
                    <a:pt x="381663" y="1224501"/>
                  </a:moveTo>
                  <a:lnTo>
                    <a:pt x="0" y="1653872"/>
                  </a:lnTo>
                  <a:lnTo>
                    <a:pt x="421419" y="2059388"/>
                  </a:lnTo>
                  <a:lnTo>
                    <a:pt x="373711" y="2456953"/>
                  </a:lnTo>
                  <a:lnTo>
                    <a:pt x="190831" y="2417197"/>
                  </a:lnTo>
                  <a:lnTo>
                    <a:pt x="516835" y="2949934"/>
                  </a:lnTo>
                  <a:lnTo>
                    <a:pt x="1073426" y="3236181"/>
                  </a:lnTo>
                  <a:lnTo>
                    <a:pt x="1359673" y="3411110"/>
                  </a:lnTo>
                  <a:lnTo>
                    <a:pt x="2146852" y="3586038"/>
                  </a:lnTo>
                  <a:lnTo>
                    <a:pt x="2456953" y="2854518"/>
                  </a:lnTo>
                  <a:lnTo>
                    <a:pt x="2838616" y="2790908"/>
                  </a:lnTo>
                  <a:lnTo>
                    <a:pt x="2838616" y="3021496"/>
                  </a:lnTo>
                  <a:lnTo>
                    <a:pt x="3323645" y="2361538"/>
                  </a:lnTo>
                  <a:lnTo>
                    <a:pt x="3228230" y="2194560"/>
                  </a:lnTo>
                  <a:lnTo>
                    <a:pt x="3403158" y="1693628"/>
                  </a:lnTo>
                  <a:lnTo>
                    <a:pt x="3180522" y="954157"/>
                  </a:lnTo>
                  <a:lnTo>
                    <a:pt x="2743200" y="866692"/>
                  </a:lnTo>
                  <a:lnTo>
                    <a:pt x="2568271" y="437322"/>
                  </a:lnTo>
                  <a:lnTo>
                    <a:pt x="2862470" y="405517"/>
                  </a:lnTo>
                  <a:lnTo>
                    <a:pt x="2178657" y="0"/>
                  </a:lnTo>
                  <a:lnTo>
                    <a:pt x="1741336" y="365760"/>
                  </a:lnTo>
                  <a:lnTo>
                    <a:pt x="723569" y="55659"/>
                  </a:lnTo>
                  <a:lnTo>
                    <a:pt x="652007" y="898498"/>
                  </a:lnTo>
                  <a:lnTo>
                    <a:pt x="381663" y="122450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77BE849A-E6E8-44ED-8801-31A446672051}"/>
              </a:ext>
            </a:extLst>
          </p:cNvPr>
          <p:cNvSpPr/>
          <p:nvPr/>
        </p:nvSpPr>
        <p:spPr>
          <a:xfrm>
            <a:off x="115442" y="2920211"/>
            <a:ext cx="3894305" cy="29857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680563E2-877A-4573-B657-878B83142653}"/>
              </a:ext>
            </a:extLst>
          </p:cNvPr>
          <p:cNvSpPr/>
          <p:nvPr/>
        </p:nvSpPr>
        <p:spPr>
          <a:xfrm>
            <a:off x="4097837" y="2920211"/>
            <a:ext cx="3894305" cy="29857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15EC79D8-46E8-4CE1-8A28-C33B9CEC1031}"/>
              </a:ext>
            </a:extLst>
          </p:cNvPr>
          <p:cNvSpPr/>
          <p:nvPr/>
        </p:nvSpPr>
        <p:spPr>
          <a:xfrm>
            <a:off x="8065775" y="2920211"/>
            <a:ext cx="3894305" cy="29857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C006BB42-AFB7-46BD-80CC-F07D42126F41}"/>
              </a:ext>
            </a:extLst>
          </p:cNvPr>
          <p:cNvSpPr txBox="1"/>
          <p:nvPr/>
        </p:nvSpPr>
        <p:spPr>
          <a:xfrm>
            <a:off x="8477541" y="5487827"/>
            <a:ext cx="3200078" cy="369332"/>
          </a:xfrm>
          <a:prstGeom prst="rect">
            <a:avLst/>
          </a:prstGeom>
          <a:noFill/>
        </p:spPr>
        <p:txBody>
          <a:bodyPr wrap="square" rtlCol="0">
            <a:spAutoFit/>
          </a:bodyPr>
          <a:lstStyle/>
          <a:p>
            <a:pPr algn="ctr"/>
            <a:r>
              <a:rPr lang="en-US"/>
              <a:t>Proposed STS (simulated) </a:t>
            </a:r>
          </a:p>
        </p:txBody>
      </p:sp>
      <p:pic>
        <p:nvPicPr>
          <p:cNvPr id="53" name="Picture 52" descr="A picture containing text, ceramic ware, porcelain&#10;&#10;Description automatically generated">
            <a:extLst>
              <a:ext uri="{FF2B5EF4-FFF2-40B4-BE49-F238E27FC236}">
                <a16:creationId xmlns:a16="http://schemas.microsoft.com/office/drawing/2014/main" id="{4BD4AABA-164C-4ADC-80E2-41B6436DAC9E}"/>
              </a:ext>
            </a:extLst>
          </p:cNvPr>
          <p:cNvPicPr>
            <a:picLocks noChangeAspect="1"/>
          </p:cNvPicPr>
          <p:nvPr/>
        </p:nvPicPr>
        <p:blipFill rotWithShape="1">
          <a:blip r:embed="rId8">
            <a:extLst>
              <a:ext uri="{28A0092B-C50C-407E-A947-70E740481C1C}">
                <a14:useLocalDpi xmlns:a14="http://schemas.microsoft.com/office/drawing/2010/main" val="0"/>
              </a:ext>
            </a:extLst>
          </a:blip>
          <a:srcRect l="25694" t="10698" r="22361" b="11389"/>
          <a:stretch/>
        </p:blipFill>
        <p:spPr>
          <a:xfrm>
            <a:off x="10025222" y="3355703"/>
            <a:ext cx="1920341" cy="1920240"/>
          </a:xfrm>
          <a:prstGeom prst="rect">
            <a:avLst/>
          </a:prstGeom>
        </p:spPr>
      </p:pic>
    </p:spTree>
    <p:extLst>
      <p:ext uri="{BB962C8B-B14F-4D97-AF65-F5344CB8AC3E}">
        <p14:creationId xmlns:p14="http://schemas.microsoft.com/office/powerpoint/2010/main" val="254259671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stomShape 1"/>
          <p:cNvSpPr/>
          <p:nvPr/>
        </p:nvSpPr>
        <p:spPr>
          <a:xfrm>
            <a:off x="2724150" y="231840"/>
            <a:ext cx="6287490" cy="685440"/>
          </a:xfrm>
          <a:prstGeom prst="rect">
            <a:avLst/>
          </a:prstGeom>
          <a:noFill/>
          <a:ln>
            <a:noFill/>
          </a:ln>
        </p:spPr>
        <p:txBody>
          <a:bodyPr lIns="90000" tIns="46800" rIns="90000" bIns="46800" anchor="ctr"/>
          <a:lstStyle/>
          <a:p>
            <a:pPr algn="ctr">
              <a:lnSpc>
                <a:spcPct val="100000"/>
              </a:lnSpc>
            </a:pPr>
            <a:r>
              <a:rPr lang="en-US" sz="2800">
                <a:solidFill>
                  <a:srgbClr val="000000"/>
                </a:solidFill>
                <a:latin typeface="Times New Roman"/>
                <a:ea typeface="ＭＳ Ｐゴシック"/>
              </a:rPr>
              <a:t>Proposing a Change – Day 2020/193</a:t>
            </a:r>
            <a:endParaRPr/>
          </a:p>
        </p:txBody>
      </p:sp>
      <p:sp>
        <p:nvSpPr>
          <p:cNvPr id="45" name="CustomShape 2"/>
          <p:cNvSpPr/>
          <p:nvPr/>
        </p:nvSpPr>
        <p:spPr>
          <a:xfrm>
            <a:off x="11528589" y="6517180"/>
            <a:ext cx="608040" cy="275400"/>
          </a:xfrm>
          <a:prstGeom prst="rect">
            <a:avLst/>
          </a:prstGeom>
          <a:solidFill>
            <a:srgbClr val="FFFFFF"/>
          </a:solidFill>
          <a:ln>
            <a:noFill/>
          </a:ln>
        </p:spPr>
        <p:txBody>
          <a:bodyPr wrap="none" lIns="90000" tIns="46800" rIns="90000" bIns="46800" anchor="ctr"/>
          <a:lstStyle/>
          <a:p>
            <a:pPr algn="ctr">
              <a:lnSpc>
                <a:spcPct val="100000"/>
              </a:lnSpc>
            </a:pPr>
            <a:r>
              <a:rPr lang="en-US" sz="1200" b="1" i="1">
                <a:solidFill>
                  <a:srgbClr val="0000CC"/>
                </a:solidFill>
                <a:latin typeface="Times New Roman"/>
                <a:ea typeface="MS PGothic"/>
              </a:rPr>
              <a:t>Page </a:t>
            </a:r>
            <a:fld id="{FD9CFEF8-752E-452E-AD9D-A68D8D143066}" type="slidenum">
              <a:rPr lang="en-US" sz="1200" b="1" i="1">
                <a:solidFill>
                  <a:srgbClr val="0000CC"/>
                </a:solidFill>
                <a:latin typeface="Times New Roman"/>
                <a:ea typeface="MS PGothic"/>
              </a:rPr>
              <a:t>7</a:t>
            </a:fld>
            <a:r>
              <a:rPr lang="en-US" sz="1200" b="1" i="1">
                <a:solidFill>
                  <a:srgbClr val="0000CC"/>
                </a:solidFill>
                <a:latin typeface="Times New Roman"/>
                <a:ea typeface="MS PGothic"/>
              </a:rPr>
              <a:t> </a:t>
            </a:r>
            <a:endParaRPr/>
          </a:p>
        </p:txBody>
      </p:sp>
      <p:pic>
        <p:nvPicPr>
          <p:cNvPr id="40" name="Picture 5"/>
          <p:cNvPicPr/>
          <p:nvPr/>
        </p:nvPicPr>
        <p:blipFill>
          <a:blip r:embed="rId3"/>
          <a:stretch>
            <a:fillRect/>
          </a:stretch>
        </p:blipFill>
        <p:spPr>
          <a:xfrm>
            <a:off x="11031589" y="109440"/>
            <a:ext cx="1057320" cy="807840"/>
          </a:xfrm>
          <a:prstGeom prst="rect">
            <a:avLst/>
          </a:prstGeom>
          <a:ln>
            <a:noFill/>
          </a:ln>
        </p:spPr>
      </p:pic>
      <p:sp>
        <p:nvSpPr>
          <p:cNvPr id="43" name="Line 4"/>
          <p:cNvSpPr/>
          <p:nvPr/>
        </p:nvSpPr>
        <p:spPr>
          <a:xfrm flipV="1">
            <a:off x="138545" y="1011145"/>
            <a:ext cx="11901055" cy="1"/>
          </a:xfrm>
          <a:prstGeom prst="line">
            <a:avLst/>
          </a:prstGeom>
          <a:ln w="28440">
            <a:solidFill>
              <a:srgbClr val="3333FF"/>
            </a:solidFill>
            <a:miter/>
          </a:ln>
        </p:spPr>
        <p:txBody>
          <a:bodyPr/>
          <a:lstStyle/>
          <a:p>
            <a:endParaRPr lang="en-US"/>
          </a:p>
        </p:txBody>
      </p:sp>
      <p:pic>
        <p:nvPicPr>
          <p:cNvPr id="46" name="Picture 7"/>
          <p:cNvPicPr/>
          <p:nvPr/>
        </p:nvPicPr>
        <p:blipFill>
          <a:blip r:embed="rId4" cstate="screen">
            <a:extLst>
              <a:ext uri="{28A0092B-C50C-407E-A947-70E740481C1C}">
                <a14:useLocalDpi xmlns:a14="http://schemas.microsoft.com/office/drawing/2010/main"/>
              </a:ext>
            </a:extLst>
          </a:blip>
          <a:stretch>
            <a:fillRect/>
          </a:stretch>
        </p:blipFill>
        <p:spPr>
          <a:xfrm>
            <a:off x="237371" y="73260"/>
            <a:ext cx="887400" cy="867960"/>
          </a:xfrm>
          <a:prstGeom prst="rect">
            <a:avLst/>
          </a:prstGeom>
          <a:ln>
            <a:noFill/>
          </a:ln>
        </p:spPr>
      </p:pic>
      <p:sp>
        <p:nvSpPr>
          <p:cNvPr id="7" name="TextBox 6">
            <a:extLst>
              <a:ext uri="{FF2B5EF4-FFF2-40B4-BE49-F238E27FC236}">
                <a16:creationId xmlns:a16="http://schemas.microsoft.com/office/drawing/2014/main" id="{21F1A0D7-43EF-4EA7-9491-D36F48433661}"/>
              </a:ext>
            </a:extLst>
          </p:cNvPr>
          <p:cNvSpPr txBox="1"/>
          <p:nvPr/>
        </p:nvSpPr>
        <p:spPr>
          <a:xfrm>
            <a:off x="237371" y="1122302"/>
            <a:ext cx="11588045" cy="175432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a:latin typeface="Times New Roman"/>
                <a:cs typeface="Times New Roman"/>
              </a:rPr>
              <a:t>The proposed STS change uses an adjusting schedule for Orbits 2 and 4 based on sun angle throughout the year.</a:t>
            </a:r>
          </a:p>
          <a:p>
            <a:r>
              <a:rPr lang="en-US">
                <a:latin typeface="Times New Roman"/>
                <a:cs typeface="Times New Roman"/>
              </a:rPr>
              <a:t>For day 2020/193</a:t>
            </a:r>
          </a:p>
          <a:p>
            <a:pPr marL="285750" indent="-285750">
              <a:buFont typeface="Arial" panose="020B0604020202020204" pitchFamily="34" charset="0"/>
              <a:buChar char="•"/>
            </a:pPr>
            <a:r>
              <a:rPr lang="en-US">
                <a:latin typeface="Times New Roman"/>
                <a:cs typeface="Times New Roman"/>
              </a:rPr>
              <a:t>Orbit 1 and Orbit 3 day rate starts 2:58 after terminator crossing to day, ends 2:58 before terminator crossing to night</a:t>
            </a:r>
          </a:p>
          <a:p>
            <a:pPr marL="285750" indent="-285750">
              <a:buFont typeface="Arial" panose="020B0604020202020204" pitchFamily="34" charset="0"/>
              <a:buChar char="•"/>
            </a:pPr>
            <a:r>
              <a:rPr lang="en-US">
                <a:latin typeface="Times New Roman"/>
                <a:cs typeface="Times New Roman"/>
              </a:rPr>
              <a:t>Orbit 2 day rate starts 5:56 after terminator crossing to day, ends at terminator crossing to night</a:t>
            </a:r>
          </a:p>
          <a:p>
            <a:pPr marL="285750" indent="-285750">
              <a:buFont typeface="Arial" panose="020B0604020202020204" pitchFamily="34" charset="0"/>
              <a:buChar char="•"/>
            </a:pPr>
            <a:r>
              <a:rPr lang="en-US">
                <a:latin typeface="Times New Roman"/>
                <a:cs typeface="Times New Roman"/>
              </a:rPr>
              <a:t>Orbit 4 day rate starts 5:20 after terminator crossing to day, ends 0:36 before terminator crossing to night</a:t>
            </a:r>
          </a:p>
          <a:p>
            <a:pPr marL="285750" indent="-285750">
              <a:buFont typeface="Arial" panose="020B0604020202020204" pitchFamily="34" charset="0"/>
              <a:buChar char="•"/>
            </a:pPr>
            <a:r>
              <a:rPr lang="en-US">
                <a:latin typeface="Times New Roman"/>
                <a:cs typeface="Times New Roman"/>
              </a:rPr>
              <a:t>This day has four orbits that match the Orbit 4 schedule, shifting 5:20 towards the South Pole four times.</a:t>
            </a:r>
          </a:p>
        </p:txBody>
      </p:sp>
      <p:pic>
        <p:nvPicPr>
          <p:cNvPr id="3" name="Picture 2" descr="A picture containing tableware, ceramic ware, porcelain&#10;&#10;Description automatically generated">
            <a:extLst>
              <a:ext uri="{FF2B5EF4-FFF2-40B4-BE49-F238E27FC236}">
                <a16:creationId xmlns:a16="http://schemas.microsoft.com/office/drawing/2014/main" id="{6C125A11-0CC3-46BD-9C23-F0F393AA049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4938" t="10001" r="21657" b="10214"/>
          <a:stretch/>
        </p:blipFill>
        <p:spPr>
          <a:xfrm>
            <a:off x="115442" y="3419558"/>
            <a:ext cx="1836190" cy="1828800"/>
          </a:xfrm>
          <a:prstGeom prst="rect">
            <a:avLst/>
          </a:prstGeom>
        </p:spPr>
      </p:pic>
      <p:pic>
        <p:nvPicPr>
          <p:cNvPr id="5" name="Picture 4" descr="A picture containing ceramic ware&#10;&#10;Description automatically generated">
            <a:extLst>
              <a:ext uri="{FF2B5EF4-FFF2-40B4-BE49-F238E27FC236}">
                <a16:creationId xmlns:a16="http://schemas.microsoft.com/office/drawing/2014/main" id="{4470BFAB-944C-4D03-AE5F-9DF5850EA5E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332" t="11188" r="23115" b="10891"/>
          <a:stretch/>
        </p:blipFill>
        <p:spPr>
          <a:xfrm>
            <a:off x="2062687" y="3419558"/>
            <a:ext cx="1814910" cy="1828800"/>
          </a:xfrm>
          <a:prstGeom prst="rect">
            <a:avLst/>
          </a:prstGeom>
        </p:spPr>
      </p:pic>
      <p:pic>
        <p:nvPicPr>
          <p:cNvPr id="13" name="Picture 12" descr="A picture containing ceramic ware, porcelain&#10;&#10;Description automatically generated">
            <a:extLst>
              <a:ext uri="{FF2B5EF4-FFF2-40B4-BE49-F238E27FC236}">
                <a16:creationId xmlns:a16="http://schemas.microsoft.com/office/drawing/2014/main" id="{70EDFBEC-6DD8-40FD-BE7A-621FF58A561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694" t="10294" r="21657" b="11583"/>
          <a:stretch/>
        </p:blipFill>
        <p:spPr>
          <a:xfrm>
            <a:off x="8170891" y="3419558"/>
            <a:ext cx="1848699" cy="1828800"/>
          </a:xfrm>
          <a:prstGeom prst="rect">
            <a:avLst/>
          </a:prstGeom>
        </p:spPr>
      </p:pic>
      <p:pic>
        <p:nvPicPr>
          <p:cNvPr id="9" name="Picture 8" descr="A picture containing engineering drawing&#10;&#10;Description automatically generated">
            <a:extLst>
              <a:ext uri="{FF2B5EF4-FFF2-40B4-BE49-F238E27FC236}">
                <a16:creationId xmlns:a16="http://schemas.microsoft.com/office/drawing/2014/main" id="{743B5590-872F-492A-9504-0FDE549EAEB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6436" t="8568" r="21884" b="13526"/>
          <a:stretch/>
        </p:blipFill>
        <p:spPr>
          <a:xfrm>
            <a:off x="4268323" y="3419558"/>
            <a:ext cx="1819702" cy="1828800"/>
          </a:xfrm>
          <a:prstGeom prst="rect">
            <a:avLst/>
          </a:prstGeom>
        </p:spPr>
      </p:pic>
      <p:grpSp>
        <p:nvGrpSpPr>
          <p:cNvPr id="31" name="Group 30">
            <a:extLst>
              <a:ext uri="{FF2B5EF4-FFF2-40B4-BE49-F238E27FC236}">
                <a16:creationId xmlns:a16="http://schemas.microsoft.com/office/drawing/2014/main" id="{C75E31CF-6B02-484C-B8F6-86AAEC500D44}"/>
              </a:ext>
            </a:extLst>
          </p:cNvPr>
          <p:cNvGrpSpPr>
            <a:grpSpLocks noChangeAspect="1"/>
          </p:cNvGrpSpPr>
          <p:nvPr/>
        </p:nvGrpSpPr>
        <p:grpSpPr>
          <a:xfrm>
            <a:off x="6142354" y="3419558"/>
            <a:ext cx="1814913" cy="1828800"/>
            <a:chOff x="2883637" y="324880"/>
            <a:chExt cx="6377991" cy="6426794"/>
          </a:xfrm>
        </p:grpSpPr>
        <p:pic>
          <p:nvPicPr>
            <p:cNvPr id="32" name="Picture 31" descr="A picture containing ceramic ware&#10;&#10;Description automatically generated">
              <a:extLst>
                <a:ext uri="{FF2B5EF4-FFF2-40B4-BE49-F238E27FC236}">
                  <a16:creationId xmlns:a16="http://schemas.microsoft.com/office/drawing/2014/main" id="{94032EB5-1A61-4FD1-B7A6-8668A82B303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332" t="11188" r="23115" b="10891"/>
            <a:stretch/>
          </p:blipFill>
          <p:spPr>
            <a:xfrm>
              <a:off x="2883637" y="324880"/>
              <a:ext cx="6377991" cy="6426794"/>
            </a:xfrm>
            <a:prstGeom prst="rect">
              <a:avLst/>
            </a:prstGeom>
          </p:spPr>
        </p:pic>
        <p:sp>
          <p:nvSpPr>
            <p:cNvPr id="33" name="Freeform: Shape 32">
              <a:extLst>
                <a:ext uri="{FF2B5EF4-FFF2-40B4-BE49-F238E27FC236}">
                  <a16:creationId xmlns:a16="http://schemas.microsoft.com/office/drawing/2014/main" id="{2CB09849-8E1D-46AE-8050-C2D070FB18A2}"/>
                </a:ext>
              </a:extLst>
            </p:cNvPr>
            <p:cNvSpPr/>
            <p:nvPr/>
          </p:nvSpPr>
          <p:spPr>
            <a:xfrm>
              <a:off x="3795825" y="967563"/>
              <a:ext cx="4763386" cy="4922874"/>
            </a:xfrm>
            <a:custGeom>
              <a:avLst/>
              <a:gdLst>
                <a:gd name="connsiteX0" fmla="*/ 3381153 w 4763386"/>
                <a:gd name="connsiteY0" fmla="*/ 3583172 h 4922874"/>
                <a:gd name="connsiteX1" fmla="*/ 3391786 w 4763386"/>
                <a:gd name="connsiteY1" fmla="*/ 3721395 h 4922874"/>
                <a:gd name="connsiteX2" fmla="*/ 3763925 w 4763386"/>
                <a:gd name="connsiteY2" fmla="*/ 3381153 h 4922874"/>
                <a:gd name="connsiteX3" fmla="*/ 4199860 w 4763386"/>
                <a:gd name="connsiteY3" fmla="*/ 3242930 h 4922874"/>
                <a:gd name="connsiteX4" fmla="*/ 4763386 w 4763386"/>
                <a:gd name="connsiteY4" fmla="*/ 2466753 h 4922874"/>
                <a:gd name="connsiteX5" fmla="*/ 4338084 w 4763386"/>
                <a:gd name="connsiteY5" fmla="*/ 2519916 h 4922874"/>
                <a:gd name="connsiteX6" fmla="*/ 3955311 w 4763386"/>
                <a:gd name="connsiteY6" fmla="*/ 1616149 h 4922874"/>
                <a:gd name="connsiteX7" fmla="*/ 3540642 w 4763386"/>
                <a:gd name="connsiteY7" fmla="*/ 1860697 h 4922874"/>
                <a:gd name="connsiteX8" fmla="*/ 3147237 w 4763386"/>
                <a:gd name="connsiteY8" fmla="*/ 1382232 h 4922874"/>
                <a:gd name="connsiteX9" fmla="*/ 2838893 w 4763386"/>
                <a:gd name="connsiteY9" fmla="*/ 903767 h 4922874"/>
                <a:gd name="connsiteX10" fmla="*/ 3200400 w 4763386"/>
                <a:gd name="connsiteY10" fmla="*/ 531628 h 4922874"/>
                <a:gd name="connsiteX11" fmla="*/ 2690037 w 4763386"/>
                <a:gd name="connsiteY11" fmla="*/ 425302 h 4922874"/>
                <a:gd name="connsiteX12" fmla="*/ 2700670 w 4763386"/>
                <a:gd name="connsiteY12" fmla="*/ 0 h 4922874"/>
                <a:gd name="connsiteX13" fmla="*/ 1616149 w 4763386"/>
                <a:gd name="connsiteY13" fmla="*/ 138223 h 4922874"/>
                <a:gd name="connsiteX14" fmla="*/ 499730 w 4763386"/>
                <a:gd name="connsiteY14" fmla="*/ 1786270 h 4922874"/>
                <a:gd name="connsiteX15" fmla="*/ 233916 w 4763386"/>
                <a:gd name="connsiteY15" fmla="*/ 1212111 h 4922874"/>
                <a:gd name="connsiteX16" fmla="*/ 0 w 4763386"/>
                <a:gd name="connsiteY16" fmla="*/ 2137144 h 4922874"/>
                <a:gd name="connsiteX17" fmla="*/ 542260 w 4763386"/>
                <a:gd name="connsiteY17" fmla="*/ 2307265 h 4922874"/>
                <a:gd name="connsiteX18" fmla="*/ 552893 w 4763386"/>
                <a:gd name="connsiteY18" fmla="*/ 3072809 h 4922874"/>
                <a:gd name="connsiteX19" fmla="*/ 1052623 w 4763386"/>
                <a:gd name="connsiteY19" fmla="*/ 2966483 h 4922874"/>
                <a:gd name="connsiteX20" fmla="*/ 1339702 w 4763386"/>
                <a:gd name="connsiteY20" fmla="*/ 4093535 h 4922874"/>
                <a:gd name="connsiteX21" fmla="*/ 871870 w 4763386"/>
                <a:gd name="connsiteY21" fmla="*/ 4253023 h 4922874"/>
                <a:gd name="connsiteX22" fmla="*/ 2222204 w 4763386"/>
                <a:gd name="connsiteY22" fmla="*/ 4922874 h 4922874"/>
                <a:gd name="connsiteX23" fmla="*/ 2307265 w 4763386"/>
                <a:gd name="connsiteY23" fmla="*/ 4306186 h 4922874"/>
                <a:gd name="connsiteX24" fmla="*/ 3072809 w 4763386"/>
                <a:gd name="connsiteY24" fmla="*/ 4284921 h 4922874"/>
                <a:gd name="connsiteX25" fmla="*/ 2849525 w 4763386"/>
                <a:gd name="connsiteY25" fmla="*/ 3795823 h 4922874"/>
                <a:gd name="connsiteX26" fmla="*/ 3381153 w 4763386"/>
                <a:gd name="connsiteY26" fmla="*/ 3583172 h 4922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63386" h="4922874">
                  <a:moveTo>
                    <a:pt x="3381153" y="3583172"/>
                  </a:moveTo>
                  <a:lnTo>
                    <a:pt x="3391786" y="3721395"/>
                  </a:lnTo>
                  <a:lnTo>
                    <a:pt x="3763925" y="3381153"/>
                  </a:lnTo>
                  <a:lnTo>
                    <a:pt x="4199860" y="3242930"/>
                  </a:lnTo>
                  <a:lnTo>
                    <a:pt x="4763386" y="2466753"/>
                  </a:lnTo>
                  <a:lnTo>
                    <a:pt x="4338084" y="2519916"/>
                  </a:lnTo>
                  <a:lnTo>
                    <a:pt x="3955311" y="1616149"/>
                  </a:lnTo>
                  <a:lnTo>
                    <a:pt x="3540642" y="1860697"/>
                  </a:lnTo>
                  <a:lnTo>
                    <a:pt x="3147237" y="1382232"/>
                  </a:lnTo>
                  <a:lnTo>
                    <a:pt x="2838893" y="903767"/>
                  </a:lnTo>
                  <a:lnTo>
                    <a:pt x="3200400" y="531628"/>
                  </a:lnTo>
                  <a:lnTo>
                    <a:pt x="2690037" y="425302"/>
                  </a:lnTo>
                  <a:lnTo>
                    <a:pt x="2700670" y="0"/>
                  </a:lnTo>
                  <a:lnTo>
                    <a:pt x="1616149" y="138223"/>
                  </a:lnTo>
                  <a:lnTo>
                    <a:pt x="499730" y="1786270"/>
                  </a:lnTo>
                  <a:lnTo>
                    <a:pt x="233916" y="1212111"/>
                  </a:lnTo>
                  <a:lnTo>
                    <a:pt x="0" y="2137144"/>
                  </a:lnTo>
                  <a:lnTo>
                    <a:pt x="542260" y="2307265"/>
                  </a:lnTo>
                  <a:lnTo>
                    <a:pt x="552893" y="3072809"/>
                  </a:lnTo>
                  <a:lnTo>
                    <a:pt x="1052623" y="2966483"/>
                  </a:lnTo>
                  <a:lnTo>
                    <a:pt x="1339702" y="4093535"/>
                  </a:lnTo>
                  <a:lnTo>
                    <a:pt x="871870" y="4253023"/>
                  </a:lnTo>
                  <a:lnTo>
                    <a:pt x="2222204" y="4922874"/>
                  </a:lnTo>
                  <a:lnTo>
                    <a:pt x="2307265" y="4306186"/>
                  </a:lnTo>
                  <a:lnTo>
                    <a:pt x="3072809" y="4284921"/>
                  </a:lnTo>
                  <a:lnTo>
                    <a:pt x="2849525" y="3795823"/>
                  </a:lnTo>
                  <a:lnTo>
                    <a:pt x="3381153" y="3583172"/>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picture containing ceramic ware&#10;&#10;Description automatically generated">
              <a:extLst>
                <a:ext uri="{FF2B5EF4-FFF2-40B4-BE49-F238E27FC236}">
                  <a16:creationId xmlns:a16="http://schemas.microsoft.com/office/drawing/2014/main" id="{DB8CFE6B-5EED-4B3A-A119-F492BA37599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0248" t="33713" r="38181" b="35477"/>
            <a:stretch/>
          </p:blipFill>
          <p:spPr>
            <a:xfrm>
              <a:off x="4761613" y="2158409"/>
              <a:ext cx="2668773" cy="2541181"/>
            </a:xfrm>
            <a:prstGeom prst="ellipse">
              <a:avLst/>
            </a:prstGeom>
            <a:ln w="63500" cap="rnd">
              <a:noFill/>
            </a:ln>
            <a:effectLst/>
          </p:spPr>
        </p:pic>
      </p:grpSp>
      <p:grpSp>
        <p:nvGrpSpPr>
          <p:cNvPr id="35" name="Group 34">
            <a:extLst>
              <a:ext uri="{FF2B5EF4-FFF2-40B4-BE49-F238E27FC236}">
                <a16:creationId xmlns:a16="http://schemas.microsoft.com/office/drawing/2014/main" id="{26A6D82C-53E3-4E24-8994-36D5344475D1}"/>
              </a:ext>
            </a:extLst>
          </p:cNvPr>
          <p:cNvGrpSpPr>
            <a:grpSpLocks noChangeAspect="1"/>
          </p:cNvGrpSpPr>
          <p:nvPr/>
        </p:nvGrpSpPr>
        <p:grpSpPr>
          <a:xfrm>
            <a:off x="10101029" y="3419558"/>
            <a:ext cx="1814913" cy="1828800"/>
            <a:chOff x="2883637" y="324880"/>
            <a:chExt cx="6377991" cy="6426794"/>
          </a:xfrm>
        </p:grpSpPr>
        <p:pic>
          <p:nvPicPr>
            <p:cNvPr id="36" name="Picture 35" descr="A picture containing ceramic ware&#10;&#10;Description automatically generated">
              <a:extLst>
                <a:ext uri="{FF2B5EF4-FFF2-40B4-BE49-F238E27FC236}">
                  <a16:creationId xmlns:a16="http://schemas.microsoft.com/office/drawing/2014/main" id="{69F6C2D7-C481-4A35-A760-3825B56DD81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332" t="11188" r="23115" b="10891"/>
            <a:stretch/>
          </p:blipFill>
          <p:spPr>
            <a:xfrm>
              <a:off x="2883637" y="324880"/>
              <a:ext cx="6377991" cy="6426794"/>
            </a:xfrm>
            <a:prstGeom prst="rect">
              <a:avLst/>
            </a:prstGeom>
          </p:spPr>
        </p:pic>
        <p:sp>
          <p:nvSpPr>
            <p:cNvPr id="37" name="Freeform: Shape 36">
              <a:extLst>
                <a:ext uri="{FF2B5EF4-FFF2-40B4-BE49-F238E27FC236}">
                  <a16:creationId xmlns:a16="http://schemas.microsoft.com/office/drawing/2014/main" id="{31AAF9EE-FDA3-4503-AC11-856DEE7C2FD9}"/>
                </a:ext>
              </a:extLst>
            </p:cNvPr>
            <p:cNvSpPr/>
            <p:nvPr/>
          </p:nvSpPr>
          <p:spPr>
            <a:xfrm>
              <a:off x="4189228" y="1392865"/>
              <a:ext cx="3891516" cy="4040372"/>
            </a:xfrm>
            <a:custGeom>
              <a:avLst/>
              <a:gdLst>
                <a:gd name="connsiteX0" fmla="*/ 3094074 w 3891516"/>
                <a:gd name="connsiteY0" fmla="*/ 1446028 h 4040372"/>
                <a:gd name="connsiteX1" fmla="*/ 3551274 w 3891516"/>
                <a:gd name="connsiteY1" fmla="*/ 1212112 h 4040372"/>
                <a:gd name="connsiteX2" fmla="*/ 3838353 w 3891516"/>
                <a:gd name="connsiteY2" fmla="*/ 1818168 h 4040372"/>
                <a:gd name="connsiteX3" fmla="*/ 3381153 w 3891516"/>
                <a:gd name="connsiteY3" fmla="*/ 1733107 h 4040372"/>
                <a:gd name="connsiteX4" fmla="*/ 3200400 w 3891516"/>
                <a:gd name="connsiteY4" fmla="*/ 2530549 h 4040372"/>
                <a:gd name="connsiteX5" fmla="*/ 3891516 w 3891516"/>
                <a:gd name="connsiteY5" fmla="*/ 2690037 h 4040372"/>
                <a:gd name="connsiteX6" fmla="*/ 3795823 w 3891516"/>
                <a:gd name="connsiteY6" fmla="*/ 2828261 h 4040372"/>
                <a:gd name="connsiteX7" fmla="*/ 3359888 w 3891516"/>
                <a:gd name="connsiteY7" fmla="*/ 2934586 h 4040372"/>
                <a:gd name="connsiteX8" fmla="*/ 2998381 w 3891516"/>
                <a:gd name="connsiteY8" fmla="*/ 3306726 h 4040372"/>
                <a:gd name="connsiteX9" fmla="*/ 2998381 w 3891516"/>
                <a:gd name="connsiteY9" fmla="*/ 3136605 h 4040372"/>
                <a:gd name="connsiteX10" fmla="*/ 2466753 w 3891516"/>
                <a:gd name="connsiteY10" fmla="*/ 3381154 h 4040372"/>
                <a:gd name="connsiteX11" fmla="*/ 2679405 w 3891516"/>
                <a:gd name="connsiteY11" fmla="*/ 3827721 h 4040372"/>
                <a:gd name="connsiteX12" fmla="*/ 1988288 w 3891516"/>
                <a:gd name="connsiteY12" fmla="*/ 3880884 h 4040372"/>
                <a:gd name="connsiteX13" fmla="*/ 2115879 w 3891516"/>
                <a:gd name="connsiteY13" fmla="*/ 3593805 h 4040372"/>
                <a:gd name="connsiteX14" fmla="*/ 1265274 w 3891516"/>
                <a:gd name="connsiteY14" fmla="*/ 3359888 h 4040372"/>
                <a:gd name="connsiteX15" fmla="*/ 925032 w 3891516"/>
                <a:gd name="connsiteY15" fmla="*/ 4040372 h 4040372"/>
                <a:gd name="connsiteX16" fmla="*/ 478465 w 3891516"/>
                <a:gd name="connsiteY16" fmla="*/ 3806456 h 4040372"/>
                <a:gd name="connsiteX17" fmla="*/ 978195 w 3891516"/>
                <a:gd name="connsiteY17" fmla="*/ 3657600 h 4040372"/>
                <a:gd name="connsiteX18" fmla="*/ 552893 w 3891516"/>
                <a:gd name="connsiteY18" fmla="*/ 2498651 h 4040372"/>
                <a:gd name="connsiteX19" fmla="*/ 180753 w 3891516"/>
                <a:gd name="connsiteY19" fmla="*/ 2541182 h 4040372"/>
                <a:gd name="connsiteX20" fmla="*/ 127591 w 3891516"/>
                <a:gd name="connsiteY20" fmla="*/ 1903228 h 4040372"/>
                <a:gd name="connsiteX21" fmla="*/ 478465 w 3891516"/>
                <a:gd name="connsiteY21" fmla="*/ 1998921 h 4040372"/>
                <a:gd name="connsiteX22" fmla="*/ 765544 w 3891516"/>
                <a:gd name="connsiteY22" fmla="*/ 1318437 h 4040372"/>
                <a:gd name="connsiteX23" fmla="*/ 510363 w 3891516"/>
                <a:gd name="connsiteY23" fmla="*/ 1818168 h 4040372"/>
                <a:gd name="connsiteX24" fmla="*/ 0 w 3891516"/>
                <a:gd name="connsiteY24" fmla="*/ 1733107 h 4040372"/>
                <a:gd name="connsiteX25" fmla="*/ 127591 w 3891516"/>
                <a:gd name="connsiteY25" fmla="*/ 1371600 h 4040372"/>
                <a:gd name="connsiteX26" fmla="*/ 861237 w 3891516"/>
                <a:gd name="connsiteY26" fmla="*/ 233916 h 4040372"/>
                <a:gd name="connsiteX27" fmla="*/ 925032 w 3891516"/>
                <a:gd name="connsiteY27" fmla="*/ 808075 h 4040372"/>
                <a:gd name="connsiteX28" fmla="*/ 2115879 w 3891516"/>
                <a:gd name="connsiteY28" fmla="*/ 754912 h 4040372"/>
                <a:gd name="connsiteX29" fmla="*/ 2243470 w 3891516"/>
                <a:gd name="connsiteY29" fmla="*/ 0 h 4040372"/>
                <a:gd name="connsiteX30" fmla="*/ 2785730 w 3891516"/>
                <a:gd name="connsiteY30" fmla="*/ 116958 h 4040372"/>
                <a:gd name="connsiteX31" fmla="*/ 2477386 w 3891516"/>
                <a:gd name="connsiteY31" fmla="*/ 478465 h 4040372"/>
                <a:gd name="connsiteX32" fmla="*/ 3094074 w 3891516"/>
                <a:gd name="connsiteY32" fmla="*/ 1446028 h 404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91516" h="4040372">
                  <a:moveTo>
                    <a:pt x="3094074" y="1446028"/>
                  </a:moveTo>
                  <a:lnTo>
                    <a:pt x="3551274" y="1212112"/>
                  </a:lnTo>
                  <a:lnTo>
                    <a:pt x="3838353" y="1818168"/>
                  </a:lnTo>
                  <a:lnTo>
                    <a:pt x="3381153" y="1733107"/>
                  </a:lnTo>
                  <a:lnTo>
                    <a:pt x="3200400" y="2530549"/>
                  </a:lnTo>
                  <a:lnTo>
                    <a:pt x="3891516" y="2690037"/>
                  </a:lnTo>
                  <a:lnTo>
                    <a:pt x="3795823" y="2828261"/>
                  </a:lnTo>
                  <a:lnTo>
                    <a:pt x="3359888" y="2934586"/>
                  </a:lnTo>
                  <a:lnTo>
                    <a:pt x="2998381" y="3306726"/>
                  </a:lnTo>
                  <a:lnTo>
                    <a:pt x="2998381" y="3136605"/>
                  </a:lnTo>
                  <a:lnTo>
                    <a:pt x="2466753" y="3381154"/>
                  </a:lnTo>
                  <a:lnTo>
                    <a:pt x="2679405" y="3827721"/>
                  </a:lnTo>
                  <a:lnTo>
                    <a:pt x="1988288" y="3880884"/>
                  </a:lnTo>
                  <a:lnTo>
                    <a:pt x="2115879" y="3593805"/>
                  </a:lnTo>
                  <a:lnTo>
                    <a:pt x="1265274" y="3359888"/>
                  </a:lnTo>
                  <a:lnTo>
                    <a:pt x="925032" y="4040372"/>
                  </a:lnTo>
                  <a:lnTo>
                    <a:pt x="478465" y="3806456"/>
                  </a:lnTo>
                  <a:lnTo>
                    <a:pt x="978195" y="3657600"/>
                  </a:lnTo>
                  <a:lnTo>
                    <a:pt x="552893" y="2498651"/>
                  </a:lnTo>
                  <a:lnTo>
                    <a:pt x="180753" y="2541182"/>
                  </a:lnTo>
                  <a:lnTo>
                    <a:pt x="127591" y="1903228"/>
                  </a:lnTo>
                  <a:lnTo>
                    <a:pt x="478465" y="1998921"/>
                  </a:lnTo>
                  <a:lnTo>
                    <a:pt x="765544" y="1318437"/>
                  </a:lnTo>
                  <a:lnTo>
                    <a:pt x="510363" y="1818168"/>
                  </a:lnTo>
                  <a:lnTo>
                    <a:pt x="0" y="1733107"/>
                  </a:lnTo>
                  <a:lnTo>
                    <a:pt x="127591" y="1371600"/>
                  </a:lnTo>
                  <a:lnTo>
                    <a:pt x="861237" y="233916"/>
                  </a:lnTo>
                  <a:lnTo>
                    <a:pt x="925032" y="808075"/>
                  </a:lnTo>
                  <a:lnTo>
                    <a:pt x="2115879" y="754912"/>
                  </a:lnTo>
                  <a:lnTo>
                    <a:pt x="2243470" y="0"/>
                  </a:lnTo>
                  <a:lnTo>
                    <a:pt x="2785730" y="116958"/>
                  </a:lnTo>
                  <a:lnTo>
                    <a:pt x="2477386" y="478465"/>
                  </a:lnTo>
                  <a:lnTo>
                    <a:pt x="3094074" y="14460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descr="A picture containing ceramic ware&#10;&#10;Description automatically generated">
              <a:extLst>
                <a:ext uri="{FF2B5EF4-FFF2-40B4-BE49-F238E27FC236}">
                  <a16:creationId xmlns:a16="http://schemas.microsoft.com/office/drawing/2014/main" id="{80654CA3-4BD6-4EA9-BD3F-0C336C093E8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0248" t="33713" r="38181" b="35477"/>
            <a:stretch/>
          </p:blipFill>
          <p:spPr>
            <a:xfrm>
              <a:off x="4761613" y="2158409"/>
              <a:ext cx="2668773" cy="2541181"/>
            </a:xfrm>
            <a:prstGeom prst="ellipse">
              <a:avLst/>
            </a:prstGeom>
            <a:ln w="63500" cap="rnd">
              <a:noFill/>
            </a:ln>
            <a:effectLst/>
          </p:spPr>
        </p:pic>
      </p:grpSp>
      <p:sp>
        <p:nvSpPr>
          <p:cNvPr id="41" name="TextBox 40">
            <a:extLst>
              <a:ext uri="{FF2B5EF4-FFF2-40B4-BE49-F238E27FC236}">
                <a16:creationId xmlns:a16="http://schemas.microsoft.com/office/drawing/2014/main" id="{AFCC7BD6-278A-4824-887A-C419936FEF57}"/>
              </a:ext>
            </a:extLst>
          </p:cNvPr>
          <p:cNvSpPr txBox="1"/>
          <p:nvPr/>
        </p:nvSpPr>
        <p:spPr>
          <a:xfrm>
            <a:off x="430221" y="5477523"/>
            <a:ext cx="3200078" cy="369332"/>
          </a:xfrm>
          <a:prstGeom prst="rect">
            <a:avLst/>
          </a:prstGeom>
          <a:noFill/>
        </p:spPr>
        <p:txBody>
          <a:bodyPr wrap="square" rtlCol="0">
            <a:spAutoFit/>
          </a:bodyPr>
          <a:lstStyle/>
          <a:p>
            <a:pPr algn="ctr"/>
            <a:r>
              <a:rPr lang="en-US"/>
              <a:t>Full BAP</a:t>
            </a:r>
          </a:p>
        </p:txBody>
      </p:sp>
      <p:sp>
        <p:nvSpPr>
          <p:cNvPr id="42" name="TextBox 41">
            <a:extLst>
              <a:ext uri="{FF2B5EF4-FFF2-40B4-BE49-F238E27FC236}">
                <a16:creationId xmlns:a16="http://schemas.microsoft.com/office/drawing/2014/main" id="{4B7D77EF-EA14-4AD2-A5F6-3A05EF8A7FFD}"/>
              </a:ext>
            </a:extLst>
          </p:cNvPr>
          <p:cNvSpPr txBox="1"/>
          <p:nvPr/>
        </p:nvSpPr>
        <p:spPr>
          <a:xfrm>
            <a:off x="4267856" y="5551032"/>
            <a:ext cx="3200078" cy="369332"/>
          </a:xfrm>
          <a:prstGeom prst="rect">
            <a:avLst/>
          </a:prstGeom>
          <a:noFill/>
        </p:spPr>
        <p:txBody>
          <a:bodyPr wrap="square" rtlCol="0">
            <a:spAutoFit/>
          </a:bodyPr>
          <a:lstStyle/>
          <a:p>
            <a:pPr algn="ctr"/>
            <a:r>
              <a:rPr lang="en-US"/>
              <a:t>Current STS (simulated) </a:t>
            </a:r>
          </a:p>
        </p:txBody>
      </p:sp>
      <p:sp>
        <p:nvSpPr>
          <p:cNvPr id="47" name="Rectangle 46">
            <a:extLst>
              <a:ext uri="{FF2B5EF4-FFF2-40B4-BE49-F238E27FC236}">
                <a16:creationId xmlns:a16="http://schemas.microsoft.com/office/drawing/2014/main" id="{CD95D175-900E-42CC-9F91-5B1B841F0776}"/>
              </a:ext>
            </a:extLst>
          </p:cNvPr>
          <p:cNvSpPr/>
          <p:nvPr/>
        </p:nvSpPr>
        <p:spPr>
          <a:xfrm>
            <a:off x="115442" y="2920211"/>
            <a:ext cx="3894305" cy="29857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1CF877E5-4685-43D7-8D18-1C5A25C1EF52}"/>
              </a:ext>
            </a:extLst>
          </p:cNvPr>
          <p:cNvSpPr/>
          <p:nvPr/>
        </p:nvSpPr>
        <p:spPr>
          <a:xfrm>
            <a:off x="4097837" y="2920211"/>
            <a:ext cx="3894305" cy="29857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0579302B-4EA6-4841-AC55-7C6F128A6C9F}"/>
              </a:ext>
            </a:extLst>
          </p:cNvPr>
          <p:cNvSpPr/>
          <p:nvPr/>
        </p:nvSpPr>
        <p:spPr>
          <a:xfrm>
            <a:off x="8065775" y="2920211"/>
            <a:ext cx="3894305" cy="29857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167917F3-826B-4D69-AB6C-01A2BEDEFB7F}"/>
              </a:ext>
            </a:extLst>
          </p:cNvPr>
          <p:cNvSpPr txBox="1"/>
          <p:nvPr/>
        </p:nvSpPr>
        <p:spPr>
          <a:xfrm>
            <a:off x="8561701" y="5490224"/>
            <a:ext cx="3200078" cy="369332"/>
          </a:xfrm>
          <a:prstGeom prst="rect">
            <a:avLst/>
          </a:prstGeom>
          <a:noFill/>
        </p:spPr>
        <p:txBody>
          <a:bodyPr wrap="square" rtlCol="0">
            <a:spAutoFit/>
          </a:bodyPr>
          <a:lstStyle/>
          <a:p>
            <a:pPr algn="ctr"/>
            <a:r>
              <a:rPr lang="en-US"/>
              <a:t>Proposed STS (simulated) </a:t>
            </a:r>
          </a:p>
        </p:txBody>
      </p:sp>
      <p:pic>
        <p:nvPicPr>
          <p:cNvPr id="2" name="Picture 3" descr="A picture containing diagram&#10;&#10;Description automatically generated">
            <a:extLst>
              <a:ext uri="{FF2B5EF4-FFF2-40B4-BE49-F238E27FC236}">
                <a16:creationId xmlns:a16="http://schemas.microsoft.com/office/drawing/2014/main" id="{8ECF656C-53F9-4954-AA6D-8346CF3C7B98}"/>
              </a:ext>
            </a:extLst>
          </p:cNvPr>
          <p:cNvPicPr>
            <a:picLocks noChangeAspect="1"/>
          </p:cNvPicPr>
          <p:nvPr/>
        </p:nvPicPr>
        <p:blipFill rotWithShape="1">
          <a:blip r:embed="rId9"/>
          <a:srcRect l="25154" t="10417" r="22531" b="11343"/>
          <a:stretch/>
        </p:blipFill>
        <p:spPr>
          <a:xfrm>
            <a:off x="137583" y="3426884"/>
            <a:ext cx="1816104" cy="1820337"/>
          </a:xfrm>
          <a:prstGeom prst="rect">
            <a:avLst/>
          </a:prstGeom>
        </p:spPr>
      </p:pic>
      <p:pic>
        <p:nvPicPr>
          <p:cNvPr id="10" name="Picture 10" descr="A picture containing diagram&#10;&#10;Description automatically generated">
            <a:extLst>
              <a:ext uri="{FF2B5EF4-FFF2-40B4-BE49-F238E27FC236}">
                <a16:creationId xmlns:a16="http://schemas.microsoft.com/office/drawing/2014/main" id="{2C7FCEA1-462E-4DEA-949E-1594C69068B8}"/>
              </a:ext>
            </a:extLst>
          </p:cNvPr>
          <p:cNvPicPr>
            <a:picLocks noChangeAspect="1"/>
          </p:cNvPicPr>
          <p:nvPr/>
        </p:nvPicPr>
        <p:blipFill rotWithShape="1">
          <a:blip r:embed="rId10"/>
          <a:srcRect l="25000" t="10909" r="23148" b="11574"/>
          <a:stretch/>
        </p:blipFill>
        <p:spPr>
          <a:xfrm>
            <a:off x="4133851" y="3342761"/>
            <a:ext cx="1960035" cy="1951026"/>
          </a:xfrm>
          <a:prstGeom prst="rect">
            <a:avLst/>
          </a:prstGeom>
        </p:spPr>
      </p:pic>
      <p:pic>
        <p:nvPicPr>
          <p:cNvPr id="11" name="Picture 11" descr="A picture containing ceramic ware, porcelain&#10;&#10;Description automatically generated">
            <a:extLst>
              <a:ext uri="{FF2B5EF4-FFF2-40B4-BE49-F238E27FC236}">
                <a16:creationId xmlns:a16="http://schemas.microsoft.com/office/drawing/2014/main" id="{0F012DCA-9152-4896-AF58-B446E85E2C6C}"/>
              </a:ext>
            </a:extLst>
          </p:cNvPr>
          <p:cNvPicPr>
            <a:picLocks noChangeAspect="1"/>
          </p:cNvPicPr>
          <p:nvPr/>
        </p:nvPicPr>
        <p:blipFill rotWithShape="1">
          <a:blip r:embed="rId7"/>
          <a:srcRect l="25309" t="10880" r="23148" b="11806"/>
          <a:stretch/>
        </p:blipFill>
        <p:spPr>
          <a:xfrm>
            <a:off x="8087783" y="3342218"/>
            <a:ext cx="1934637" cy="1947335"/>
          </a:xfrm>
          <a:prstGeom prst="rect">
            <a:avLst/>
          </a:prstGeom>
        </p:spPr>
      </p:pic>
    </p:spTree>
    <p:extLst>
      <p:ext uri="{BB962C8B-B14F-4D97-AF65-F5344CB8AC3E}">
        <p14:creationId xmlns:p14="http://schemas.microsoft.com/office/powerpoint/2010/main" val="277475931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21CCD161D92E408794C02C047222D7" ma:contentTypeVersion="8" ma:contentTypeDescription="Create a new document." ma:contentTypeScope="" ma:versionID="292cfd848d0719194eb2d76b3de81e28">
  <xsd:schema xmlns:xsd="http://www.w3.org/2001/XMLSchema" xmlns:xs="http://www.w3.org/2001/XMLSchema" xmlns:p="http://schemas.microsoft.com/office/2006/metadata/properties" xmlns:ns2="9d074938-4bfd-4c00-9e1e-526e2117cf34" targetNamespace="http://schemas.microsoft.com/office/2006/metadata/properties" ma:root="true" ma:fieldsID="3f44513c8fe3adef7eb6f35e29570e65" ns2:_="">
    <xsd:import namespace="9d074938-4bfd-4c00-9e1e-526e2117cf3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074938-4bfd-4c00-9e1e-526e2117cf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8261C2F-9D5D-44FC-9922-D1D5CFE85A73}">
  <ds:schemaRefs>
    <ds:schemaRef ds:uri="9d074938-4bfd-4c00-9e1e-526e2117cf3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D6C8C53-65A6-41DF-997E-D72FCE71C3D2}">
  <ds:schemaRefs>
    <ds:schemaRef ds:uri="http://schemas.microsoft.com/sharepoint/v3/contenttype/forms"/>
  </ds:schemaRefs>
</ds:datastoreItem>
</file>

<file path=customXml/itemProps3.xml><?xml version="1.0" encoding="utf-8"?>
<ds:datastoreItem xmlns:ds="http://schemas.openxmlformats.org/officeDocument/2006/customXml" ds:itemID="{75405597-A693-4B3B-91FF-E40931944000}">
  <ds:schemaRefs>
    <ds:schemaRef ds:uri="9d074938-4bfd-4c00-9e1e-526e2117cf3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7</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Link</dc:creator>
  <cp:revision>29</cp:revision>
  <dcterms:modified xsi:type="dcterms:W3CDTF">2021-03-02T21:51:48Z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0x0101005F21CCD161D92E408794C02C047222D7</vt:lpwstr>
  </property>
</Properties>
</file>